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99" r:id="rId2"/>
    <p:sldId id="400" r:id="rId3"/>
    <p:sldId id="401" r:id="rId4"/>
    <p:sldId id="402" r:id="rId5"/>
    <p:sldId id="403" r:id="rId6"/>
    <p:sldId id="404" r:id="rId7"/>
    <p:sldId id="405" r:id="rId8"/>
    <p:sldId id="406" r:id="rId9"/>
    <p:sldId id="407" r:id="rId10"/>
    <p:sldId id="425" r:id="rId11"/>
    <p:sldId id="417" r:id="rId12"/>
    <p:sldId id="418" r:id="rId13"/>
    <p:sldId id="424" r:id="rId14"/>
    <p:sldId id="429" r:id="rId15"/>
    <p:sldId id="410" r:id="rId16"/>
    <p:sldId id="411" r:id="rId17"/>
    <p:sldId id="419" r:id="rId18"/>
    <p:sldId id="421" r:id="rId19"/>
    <p:sldId id="422" r:id="rId20"/>
    <p:sldId id="412" r:id="rId21"/>
    <p:sldId id="413" r:id="rId22"/>
    <p:sldId id="414" r:id="rId23"/>
    <p:sldId id="426" r:id="rId24"/>
    <p:sldId id="427" r:id="rId25"/>
    <p:sldId id="430" r:id="rId26"/>
  </p:sldIdLst>
  <p:sldSz cx="13003213" cy="9756775"/>
  <p:notesSz cx="6858000" cy="9144000"/>
  <p:defaultTextStyle>
    <a:defPPr>
      <a:defRPr lang="nn-NO"/>
    </a:defPPr>
    <a:lvl1pPr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CDEDE"/>
    <a:srgbClr val="F33D14"/>
    <a:srgbClr val="000000"/>
    <a:srgbClr val="BDBD73"/>
    <a:srgbClr val="D9D9A6"/>
    <a:srgbClr val="404040"/>
    <a:srgbClr val="B9B9B9"/>
    <a:srgbClr val="17AA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iddels stil 1 - uthevingsfarg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ddels stil 2 - uthevingsfar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iddels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E3FDE45-AF77-4B5C-9715-49D594BDF05E}" styleName="Lys stil 1 - uthevingsfarg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ys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0" y="-104"/>
      </p:cViewPr>
      <p:guideLst>
        <p:guide orient="horz" pos="3073"/>
        <p:guide pos="40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B58D38-2D1B-E843-ACE2-732A189D149E}" type="doc">
      <dgm:prSet loTypeId="urn:microsoft.com/office/officeart/2005/8/layout/list1" loCatId="" qsTypeId="urn:microsoft.com/office/officeart/2005/8/quickstyle/simple4" qsCatId="simple" csTypeId="urn:microsoft.com/office/officeart/2005/8/colors/accent4_5" csCatId="accent4" phldr="1"/>
      <dgm:spPr/>
    </dgm:pt>
    <dgm:pt modelId="{9168C6AD-C5EA-764C-8F17-D20F90DD5A9B}">
      <dgm:prSet phldrT="[Tekst]" custT="1"/>
      <dgm:spPr/>
      <dgm:t>
        <a:bodyPr/>
        <a:lstStyle/>
        <a:p>
          <a:r>
            <a:rPr lang="nb-NO" sz="3200" dirty="0" smtClean="0"/>
            <a:t>Time 1: Følelser</a:t>
          </a:r>
          <a:endParaRPr lang="nb-NO" sz="3200" dirty="0"/>
        </a:p>
      </dgm:t>
    </dgm:pt>
    <dgm:pt modelId="{F4CA5569-1E32-0740-B47A-8CF34B9ED6C7}" type="parTrans" cxnId="{E8B2EF74-71A0-774D-BF1D-D3D6820F34AD}">
      <dgm:prSet/>
      <dgm:spPr/>
      <dgm:t>
        <a:bodyPr/>
        <a:lstStyle/>
        <a:p>
          <a:endParaRPr lang="nb-NO"/>
        </a:p>
      </dgm:t>
    </dgm:pt>
    <dgm:pt modelId="{650C0E89-1644-324A-AD85-979E19A69B6A}" type="sibTrans" cxnId="{E8B2EF74-71A0-774D-BF1D-D3D6820F34AD}">
      <dgm:prSet/>
      <dgm:spPr/>
      <dgm:t>
        <a:bodyPr/>
        <a:lstStyle/>
        <a:p>
          <a:endParaRPr lang="nb-NO"/>
        </a:p>
      </dgm:t>
    </dgm:pt>
    <dgm:pt modelId="{8ADD890D-EAF4-F940-92A8-1DE1D247E591}">
      <dgm:prSet phldrT="[Tekst]"/>
      <dgm:spPr/>
      <dgm:t>
        <a:bodyPr/>
        <a:lstStyle/>
        <a:p>
          <a:r>
            <a:rPr lang="nb-NO" dirty="0" smtClean="0"/>
            <a:t>Time 2: Tanker</a:t>
          </a:r>
          <a:endParaRPr lang="nb-NO" dirty="0"/>
        </a:p>
      </dgm:t>
    </dgm:pt>
    <dgm:pt modelId="{8B088A2F-B751-7B44-80CF-E3303B12A2B9}" type="parTrans" cxnId="{C43FF584-6979-9344-B1BD-49C55FFFCC4A}">
      <dgm:prSet/>
      <dgm:spPr/>
      <dgm:t>
        <a:bodyPr/>
        <a:lstStyle/>
        <a:p>
          <a:endParaRPr lang="nb-NO"/>
        </a:p>
      </dgm:t>
    </dgm:pt>
    <dgm:pt modelId="{91D02030-00DF-834C-88C7-460964F6FCFD}" type="sibTrans" cxnId="{C43FF584-6979-9344-B1BD-49C55FFFCC4A}">
      <dgm:prSet/>
      <dgm:spPr/>
      <dgm:t>
        <a:bodyPr/>
        <a:lstStyle/>
        <a:p>
          <a:endParaRPr lang="nb-NO"/>
        </a:p>
      </dgm:t>
    </dgm:pt>
    <dgm:pt modelId="{F263829B-7607-984C-BA0D-A2D8A31B202F}">
      <dgm:prSet phldrT="[Tekst]"/>
      <dgm:spPr/>
      <dgm:t>
        <a:bodyPr/>
        <a:lstStyle/>
        <a:p>
          <a:r>
            <a:rPr lang="nb-NO" dirty="0" smtClean="0"/>
            <a:t>Time 3: Mestring</a:t>
          </a:r>
          <a:endParaRPr lang="nb-NO" dirty="0"/>
        </a:p>
      </dgm:t>
    </dgm:pt>
    <dgm:pt modelId="{F25EE879-454C-3145-B9FF-B0E3F1927FA0}" type="parTrans" cxnId="{10ED0D67-62B8-2745-886D-811423708904}">
      <dgm:prSet/>
      <dgm:spPr/>
      <dgm:t>
        <a:bodyPr/>
        <a:lstStyle/>
        <a:p>
          <a:endParaRPr lang="nb-NO"/>
        </a:p>
      </dgm:t>
    </dgm:pt>
    <dgm:pt modelId="{7967DB5B-9D4A-8541-AA18-C67BF197A79E}" type="sibTrans" cxnId="{10ED0D67-62B8-2745-886D-811423708904}">
      <dgm:prSet/>
      <dgm:spPr/>
      <dgm:t>
        <a:bodyPr/>
        <a:lstStyle/>
        <a:p>
          <a:endParaRPr lang="nb-NO"/>
        </a:p>
      </dgm:t>
    </dgm:pt>
    <dgm:pt modelId="{F161353E-2CE5-E344-8D4D-38CD47E6BD56}">
      <dgm:prSet phldrT="[Tekst]"/>
      <dgm:spPr/>
      <dgm:t>
        <a:bodyPr/>
        <a:lstStyle/>
        <a:p>
          <a:r>
            <a:rPr lang="nb-NO" dirty="0" smtClean="0"/>
            <a:t>Time 4: Støtte</a:t>
          </a:r>
          <a:endParaRPr lang="nb-NO" dirty="0"/>
        </a:p>
      </dgm:t>
    </dgm:pt>
    <dgm:pt modelId="{F7910949-C7F7-4545-A03A-73DF9D03ADE6}" type="parTrans" cxnId="{5FDA3BB0-EA39-EE40-822E-BE44F0BFFFD1}">
      <dgm:prSet/>
      <dgm:spPr/>
      <dgm:t>
        <a:bodyPr/>
        <a:lstStyle/>
        <a:p>
          <a:endParaRPr lang="nb-NO"/>
        </a:p>
      </dgm:t>
    </dgm:pt>
    <dgm:pt modelId="{2B8AF1AB-9CD3-A24C-AB81-7A98EE74CE5D}" type="sibTrans" cxnId="{5FDA3BB0-EA39-EE40-822E-BE44F0BFFFD1}">
      <dgm:prSet/>
      <dgm:spPr/>
      <dgm:t>
        <a:bodyPr/>
        <a:lstStyle/>
        <a:p>
          <a:endParaRPr lang="nb-NO"/>
        </a:p>
      </dgm:t>
    </dgm:pt>
    <dgm:pt modelId="{C317A25F-7367-0D40-B25F-851C0AA98D74}">
      <dgm:prSet phldrT="[Tekst]" custT="1"/>
      <dgm:spPr/>
      <dgm:t>
        <a:bodyPr/>
        <a:lstStyle/>
        <a:p>
          <a:r>
            <a:rPr lang="nb-NO" sz="2000" dirty="0" smtClean="0"/>
            <a:t>Hjemmeoppgave: digitalmodul ”følelser” for elev, foresatt og lærer</a:t>
          </a:r>
          <a:endParaRPr lang="nb-NO" sz="2000" dirty="0"/>
        </a:p>
      </dgm:t>
    </dgm:pt>
    <dgm:pt modelId="{59D9B34C-1B61-BD46-876F-7C650948F81C}" type="parTrans" cxnId="{CB461C92-BF71-6B4D-B048-C35788BED81D}">
      <dgm:prSet/>
      <dgm:spPr/>
      <dgm:t>
        <a:bodyPr/>
        <a:lstStyle/>
        <a:p>
          <a:endParaRPr lang="nb-NO"/>
        </a:p>
      </dgm:t>
    </dgm:pt>
    <dgm:pt modelId="{5C4DCD86-D7DC-6641-A157-EE3D41A34C65}" type="sibTrans" cxnId="{CB461C92-BF71-6B4D-B048-C35788BED81D}">
      <dgm:prSet/>
      <dgm:spPr/>
      <dgm:t>
        <a:bodyPr/>
        <a:lstStyle/>
        <a:p>
          <a:endParaRPr lang="nb-NO"/>
        </a:p>
      </dgm:t>
    </dgm:pt>
    <dgm:pt modelId="{D9F2966F-D3EC-C34C-A959-0977552E86A5}">
      <dgm:prSet phldrT="[Tekst]" custT="1"/>
      <dgm:spPr/>
      <dgm:t>
        <a:bodyPr/>
        <a:lstStyle/>
        <a:p>
          <a:r>
            <a:rPr lang="nb-NO" sz="2000" dirty="0" smtClean="0"/>
            <a:t>Hjemmeoppgave: digitalmodul ”tanker” for elev, foresatt og lærer</a:t>
          </a:r>
          <a:endParaRPr lang="nb-NO" sz="2000" dirty="0"/>
        </a:p>
      </dgm:t>
    </dgm:pt>
    <dgm:pt modelId="{7592805D-0A49-AA4D-AAD6-19557413FE25}" type="parTrans" cxnId="{24CB637A-0AA8-9F47-A8E7-A899A77676C6}">
      <dgm:prSet/>
      <dgm:spPr/>
      <dgm:t>
        <a:bodyPr/>
        <a:lstStyle/>
        <a:p>
          <a:endParaRPr lang="nb-NO"/>
        </a:p>
      </dgm:t>
    </dgm:pt>
    <dgm:pt modelId="{E5C6E089-FA75-9A4D-9921-E96A6994BA4A}" type="sibTrans" cxnId="{24CB637A-0AA8-9F47-A8E7-A899A77676C6}">
      <dgm:prSet/>
      <dgm:spPr/>
      <dgm:t>
        <a:bodyPr/>
        <a:lstStyle/>
        <a:p>
          <a:endParaRPr lang="nb-NO"/>
        </a:p>
      </dgm:t>
    </dgm:pt>
    <dgm:pt modelId="{BBABB263-4E5D-1240-A94D-6DC8265FC7F4}">
      <dgm:prSet phldrT="[Tekst]" custT="1"/>
      <dgm:spPr/>
      <dgm:t>
        <a:bodyPr/>
        <a:lstStyle/>
        <a:p>
          <a:r>
            <a:rPr lang="nb-NO" sz="1800" dirty="0" smtClean="0"/>
            <a:t>Hjemmeoppgave: digitalmodul ”mestring” for elev, foresatt og lærer</a:t>
          </a:r>
          <a:endParaRPr lang="nb-NO" sz="1800" dirty="0"/>
        </a:p>
      </dgm:t>
    </dgm:pt>
    <dgm:pt modelId="{26E99453-EDF6-614A-8D23-C419C00601CF}" type="parTrans" cxnId="{2639752E-6CFD-C749-BB07-64D011F7D8F4}">
      <dgm:prSet/>
      <dgm:spPr/>
      <dgm:t>
        <a:bodyPr/>
        <a:lstStyle/>
        <a:p>
          <a:endParaRPr lang="nb-NO"/>
        </a:p>
      </dgm:t>
    </dgm:pt>
    <dgm:pt modelId="{3AC06F2C-2199-5948-BAC8-359AA259CF48}" type="sibTrans" cxnId="{2639752E-6CFD-C749-BB07-64D011F7D8F4}">
      <dgm:prSet/>
      <dgm:spPr/>
      <dgm:t>
        <a:bodyPr/>
        <a:lstStyle/>
        <a:p>
          <a:endParaRPr lang="nb-NO"/>
        </a:p>
      </dgm:t>
    </dgm:pt>
    <dgm:pt modelId="{46FDC5B5-A954-1B43-BF77-733551A7CE2E}">
      <dgm:prSet phldrT="[Tekst]" custT="1"/>
      <dgm:spPr/>
      <dgm:t>
        <a:bodyPr/>
        <a:lstStyle/>
        <a:p>
          <a:r>
            <a:rPr lang="nb-NO" sz="1800" dirty="0" smtClean="0"/>
            <a:t>Hjemmeoppgave: digitalmodul ”støtte” for elev, foresatt og lærer</a:t>
          </a:r>
          <a:endParaRPr lang="nb-NO" sz="1800" dirty="0"/>
        </a:p>
      </dgm:t>
    </dgm:pt>
    <dgm:pt modelId="{C2D44579-24C3-7741-8625-F0E522C922A5}" type="parTrans" cxnId="{A81502E0-5D97-B040-A224-593E0226FE1E}">
      <dgm:prSet/>
      <dgm:spPr/>
      <dgm:t>
        <a:bodyPr/>
        <a:lstStyle/>
        <a:p>
          <a:endParaRPr lang="nb-NO"/>
        </a:p>
      </dgm:t>
    </dgm:pt>
    <dgm:pt modelId="{D43A1176-1DBA-6640-A4B3-1C183E43C394}" type="sibTrans" cxnId="{A81502E0-5D97-B040-A224-593E0226FE1E}">
      <dgm:prSet/>
      <dgm:spPr/>
      <dgm:t>
        <a:bodyPr/>
        <a:lstStyle/>
        <a:p>
          <a:endParaRPr lang="nb-NO"/>
        </a:p>
      </dgm:t>
    </dgm:pt>
    <dgm:pt modelId="{30819903-A805-5342-8AB1-AFE9318B3E2A}" type="pres">
      <dgm:prSet presAssocID="{6DB58D38-2D1B-E843-ACE2-732A189D149E}" presName="linear" presStyleCnt="0">
        <dgm:presLayoutVars>
          <dgm:dir/>
          <dgm:animLvl val="lvl"/>
          <dgm:resizeHandles val="exact"/>
        </dgm:presLayoutVars>
      </dgm:prSet>
      <dgm:spPr/>
    </dgm:pt>
    <dgm:pt modelId="{D751DF1C-D8BC-2A4B-9D0B-35F884CEEDA4}" type="pres">
      <dgm:prSet presAssocID="{9168C6AD-C5EA-764C-8F17-D20F90DD5A9B}" presName="parentLin" presStyleCnt="0"/>
      <dgm:spPr/>
    </dgm:pt>
    <dgm:pt modelId="{09EE8244-09F9-124E-8979-5478CDDF5F32}" type="pres">
      <dgm:prSet presAssocID="{9168C6AD-C5EA-764C-8F17-D20F90DD5A9B}" presName="parentLeftMargin" presStyleLbl="node1" presStyleIdx="0" presStyleCnt="4"/>
      <dgm:spPr/>
      <dgm:t>
        <a:bodyPr/>
        <a:lstStyle/>
        <a:p>
          <a:endParaRPr lang="nb-NO"/>
        </a:p>
      </dgm:t>
    </dgm:pt>
    <dgm:pt modelId="{368B1E9E-F0E4-0949-8C94-70DE5E14B3B2}" type="pres">
      <dgm:prSet presAssocID="{9168C6AD-C5EA-764C-8F17-D20F90DD5A9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DC015AB-6908-E745-A303-4D7EF566BE85}" type="pres">
      <dgm:prSet presAssocID="{9168C6AD-C5EA-764C-8F17-D20F90DD5A9B}" presName="negativeSpace" presStyleCnt="0"/>
      <dgm:spPr/>
    </dgm:pt>
    <dgm:pt modelId="{C343B524-FC68-DF4D-94FA-CB1D662956FB}" type="pres">
      <dgm:prSet presAssocID="{9168C6AD-C5EA-764C-8F17-D20F90DD5A9B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79B8B8C-26EE-F944-A304-CFBE9080AF8E}" type="pres">
      <dgm:prSet presAssocID="{650C0E89-1644-324A-AD85-979E19A69B6A}" presName="spaceBetweenRectangles" presStyleCnt="0"/>
      <dgm:spPr/>
    </dgm:pt>
    <dgm:pt modelId="{1ABDA280-CF9F-AC46-8880-9EC7925A8D4F}" type="pres">
      <dgm:prSet presAssocID="{8ADD890D-EAF4-F940-92A8-1DE1D247E591}" presName="parentLin" presStyleCnt="0"/>
      <dgm:spPr/>
    </dgm:pt>
    <dgm:pt modelId="{31EB7213-856A-284B-9774-463C0858D4F9}" type="pres">
      <dgm:prSet presAssocID="{8ADD890D-EAF4-F940-92A8-1DE1D247E591}" presName="parentLeftMargin" presStyleLbl="node1" presStyleIdx="0" presStyleCnt="4"/>
      <dgm:spPr/>
      <dgm:t>
        <a:bodyPr/>
        <a:lstStyle/>
        <a:p>
          <a:endParaRPr lang="nb-NO"/>
        </a:p>
      </dgm:t>
    </dgm:pt>
    <dgm:pt modelId="{694019D7-4703-9140-BE46-365F40778925}" type="pres">
      <dgm:prSet presAssocID="{8ADD890D-EAF4-F940-92A8-1DE1D247E59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D176BB8-735A-3B47-8115-BA0739637AA7}" type="pres">
      <dgm:prSet presAssocID="{8ADD890D-EAF4-F940-92A8-1DE1D247E591}" presName="negativeSpace" presStyleCnt="0"/>
      <dgm:spPr/>
    </dgm:pt>
    <dgm:pt modelId="{334195EE-CADC-4241-A0B7-62CEDBA2763E}" type="pres">
      <dgm:prSet presAssocID="{8ADD890D-EAF4-F940-92A8-1DE1D247E591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52C22BF-EF48-D940-8DA1-B1004D9A3B48}" type="pres">
      <dgm:prSet presAssocID="{91D02030-00DF-834C-88C7-460964F6FCFD}" presName="spaceBetweenRectangles" presStyleCnt="0"/>
      <dgm:spPr/>
    </dgm:pt>
    <dgm:pt modelId="{B22706A1-C4E5-AD4A-8C12-A0640354FDED}" type="pres">
      <dgm:prSet presAssocID="{F263829B-7607-984C-BA0D-A2D8A31B202F}" presName="parentLin" presStyleCnt="0"/>
      <dgm:spPr/>
    </dgm:pt>
    <dgm:pt modelId="{8E64E004-F783-E54A-8AF6-8244A506E4C1}" type="pres">
      <dgm:prSet presAssocID="{F263829B-7607-984C-BA0D-A2D8A31B202F}" presName="parentLeftMargin" presStyleLbl="node1" presStyleIdx="1" presStyleCnt="4"/>
      <dgm:spPr/>
      <dgm:t>
        <a:bodyPr/>
        <a:lstStyle/>
        <a:p>
          <a:endParaRPr lang="nb-NO"/>
        </a:p>
      </dgm:t>
    </dgm:pt>
    <dgm:pt modelId="{AE7E4696-CA45-2D45-A7D1-72788DBEB321}" type="pres">
      <dgm:prSet presAssocID="{F263829B-7607-984C-BA0D-A2D8A31B202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9036424-5D34-4E44-8EB5-D17D0E0671E2}" type="pres">
      <dgm:prSet presAssocID="{F263829B-7607-984C-BA0D-A2D8A31B202F}" presName="negativeSpace" presStyleCnt="0"/>
      <dgm:spPr/>
    </dgm:pt>
    <dgm:pt modelId="{F1B8DF04-3E2C-784C-84EC-0E9386D300A6}" type="pres">
      <dgm:prSet presAssocID="{F263829B-7607-984C-BA0D-A2D8A31B202F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3FA95D6-4608-AE4B-98D6-65420D850A50}" type="pres">
      <dgm:prSet presAssocID="{7967DB5B-9D4A-8541-AA18-C67BF197A79E}" presName="spaceBetweenRectangles" presStyleCnt="0"/>
      <dgm:spPr/>
    </dgm:pt>
    <dgm:pt modelId="{CE64BBDC-1756-434E-9717-CCD365ABC027}" type="pres">
      <dgm:prSet presAssocID="{F161353E-2CE5-E344-8D4D-38CD47E6BD56}" presName="parentLin" presStyleCnt="0"/>
      <dgm:spPr/>
    </dgm:pt>
    <dgm:pt modelId="{875020A8-548D-2941-9A12-764CB36A0419}" type="pres">
      <dgm:prSet presAssocID="{F161353E-2CE5-E344-8D4D-38CD47E6BD56}" presName="parentLeftMargin" presStyleLbl="node1" presStyleIdx="2" presStyleCnt="4"/>
      <dgm:spPr/>
      <dgm:t>
        <a:bodyPr/>
        <a:lstStyle/>
        <a:p>
          <a:endParaRPr lang="nb-NO"/>
        </a:p>
      </dgm:t>
    </dgm:pt>
    <dgm:pt modelId="{C666618C-EED8-674B-937D-5DD1EDB3C308}" type="pres">
      <dgm:prSet presAssocID="{F161353E-2CE5-E344-8D4D-38CD47E6BD5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4938771-4AE2-F545-BE04-A78FA6CD9D8C}" type="pres">
      <dgm:prSet presAssocID="{F161353E-2CE5-E344-8D4D-38CD47E6BD56}" presName="negativeSpace" presStyleCnt="0"/>
      <dgm:spPr/>
    </dgm:pt>
    <dgm:pt modelId="{49ED1EE9-E049-F74A-8696-1A735AB4737C}" type="pres">
      <dgm:prSet presAssocID="{F161353E-2CE5-E344-8D4D-38CD47E6BD5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C43FF584-6979-9344-B1BD-49C55FFFCC4A}" srcId="{6DB58D38-2D1B-E843-ACE2-732A189D149E}" destId="{8ADD890D-EAF4-F940-92A8-1DE1D247E591}" srcOrd="1" destOrd="0" parTransId="{8B088A2F-B751-7B44-80CF-E3303B12A2B9}" sibTransId="{91D02030-00DF-834C-88C7-460964F6FCFD}"/>
    <dgm:cxn modelId="{5FDA3BB0-EA39-EE40-822E-BE44F0BFFFD1}" srcId="{6DB58D38-2D1B-E843-ACE2-732A189D149E}" destId="{F161353E-2CE5-E344-8D4D-38CD47E6BD56}" srcOrd="3" destOrd="0" parTransId="{F7910949-C7F7-4545-A03A-73DF9D03ADE6}" sibTransId="{2B8AF1AB-9CD3-A24C-AB81-7A98EE74CE5D}"/>
    <dgm:cxn modelId="{7405AB6C-96A6-6142-9BCF-BF71CC3B0C95}" type="presOf" srcId="{9168C6AD-C5EA-764C-8F17-D20F90DD5A9B}" destId="{368B1E9E-F0E4-0949-8C94-70DE5E14B3B2}" srcOrd="1" destOrd="0" presId="urn:microsoft.com/office/officeart/2005/8/layout/list1"/>
    <dgm:cxn modelId="{3E40C878-23A7-EE4A-8624-F7E3A7A57F76}" type="presOf" srcId="{9168C6AD-C5EA-764C-8F17-D20F90DD5A9B}" destId="{09EE8244-09F9-124E-8979-5478CDDF5F32}" srcOrd="0" destOrd="0" presId="urn:microsoft.com/office/officeart/2005/8/layout/list1"/>
    <dgm:cxn modelId="{8FCA244E-DB37-5349-9D03-9376BF278975}" type="presOf" srcId="{F161353E-2CE5-E344-8D4D-38CD47E6BD56}" destId="{875020A8-548D-2941-9A12-764CB36A0419}" srcOrd="0" destOrd="0" presId="urn:microsoft.com/office/officeart/2005/8/layout/list1"/>
    <dgm:cxn modelId="{52C67EBC-B0BB-4B48-BC59-9F571D0863F4}" type="presOf" srcId="{46FDC5B5-A954-1B43-BF77-733551A7CE2E}" destId="{49ED1EE9-E049-F74A-8696-1A735AB4737C}" srcOrd="0" destOrd="0" presId="urn:microsoft.com/office/officeart/2005/8/layout/list1"/>
    <dgm:cxn modelId="{08A3FB86-ECAB-364A-9978-C9116F3D7D05}" type="presOf" srcId="{F161353E-2CE5-E344-8D4D-38CD47E6BD56}" destId="{C666618C-EED8-674B-937D-5DD1EDB3C308}" srcOrd="1" destOrd="0" presId="urn:microsoft.com/office/officeart/2005/8/layout/list1"/>
    <dgm:cxn modelId="{A9E9DF1A-3562-4B4D-981C-16155191D7BD}" type="presOf" srcId="{8ADD890D-EAF4-F940-92A8-1DE1D247E591}" destId="{694019D7-4703-9140-BE46-365F40778925}" srcOrd="1" destOrd="0" presId="urn:microsoft.com/office/officeart/2005/8/layout/list1"/>
    <dgm:cxn modelId="{FCAEA50F-A444-1E4F-A577-D48A1BD78188}" type="presOf" srcId="{F263829B-7607-984C-BA0D-A2D8A31B202F}" destId="{8E64E004-F783-E54A-8AF6-8244A506E4C1}" srcOrd="0" destOrd="0" presId="urn:microsoft.com/office/officeart/2005/8/layout/list1"/>
    <dgm:cxn modelId="{A035E7B3-CDF6-5645-B6E4-1441F91EAC7D}" type="presOf" srcId="{C317A25F-7367-0D40-B25F-851C0AA98D74}" destId="{C343B524-FC68-DF4D-94FA-CB1D662956FB}" srcOrd="0" destOrd="0" presId="urn:microsoft.com/office/officeart/2005/8/layout/list1"/>
    <dgm:cxn modelId="{10ED0D67-62B8-2745-886D-811423708904}" srcId="{6DB58D38-2D1B-E843-ACE2-732A189D149E}" destId="{F263829B-7607-984C-BA0D-A2D8A31B202F}" srcOrd="2" destOrd="0" parTransId="{F25EE879-454C-3145-B9FF-B0E3F1927FA0}" sibTransId="{7967DB5B-9D4A-8541-AA18-C67BF197A79E}"/>
    <dgm:cxn modelId="{E8B2EF74-71A0-774D-BF1D-D3D6820F34AD}" srcId="{6DB58D38-2D1B-E843-ACE2-732A189D149E}" destId="{9168C6AD-C5EA-764C-8F17-D20F90DD5A9B}" srcOrd="0" destOrd="0" parTransId="{F4CA5569-1E32-0740-B47A-8CF34B9ED6C7}" sibTransId="{650C0E89-1644-324A-AD85-979E19A69B6A}"/>
    <dgm:cxn modelId="{B41F210B-4003-C64A-A199-A1F52CEA4996}" type="presOf" srcId="{6DB58D38-2D1B-E843-ACE2-732A189D149E}" destId="{30819903-A805-5342-8AB1-AFE9318B3E2A}" srcOrd="0" destOrd="0" presId="urn:microsoft.com/office/officeart/2005/8/layout/list1"/>
    <dgm:cxn modelId="{A81502E0-5D97-B040-A224-593E0226FE1E}" srcId="{F161353E-2CE5-E344-8D4D-38CD47E6BD56}" destId="{46FDC5B5-A954-1B43-BF77-733551A7CE2E}" srcOrd="0" destOrd="0" parTransId="{C2D44579-24C3-7741-8625-F0E522C922A5}" sibTransId="{D43A1176-1DBA-6640-A4B3-1C183E43C394}"/>
    <dgm:cxn modelId="{5CEB29C1-44E8-B64F-B988-493F570F6124}" type="presOf" srcId="{D9F2966F-D3EC-C34C-A959-0977552E86A5}" destId="{334195EE-CADC-4241-A0B7-62CEDBA2763E}" srcOrd="0" destOrd="0" presId="urn:microsoft.com/office/officeart/2005/8/layout/list1"/>
    <dgm:cxn modelId="{24CB637A-0AA8-9F47-A8E7-A899A77676C6}" srcId="{8ADD890D-EAF4-F940-92A8-1DE1D247E591}" destId="{D9F2966F-D3EC-C34C-A959-0977552E86A5}" srcOrd="0" destOrd="0" parTransId="{7592805D-0A49-AA4D-AAD6-19557413FE25}" sibTransId="{E5C6E089-FA75-9A4D-9921-E96A6994BA4A}"/>
    <dgm:cxn modelId="{A0ADC6CB-B5CD-DD4A-8C4F-8FF789E0EC86}" type="presOf" srcId="{F263829B-7607-984C-BA0D-A2D8A31B202F}" destId="{AE7E4696-CA45-2D45-A7D1-72788DBEB321}" srcOrd="1" destOrd="0" presId="urn:microsoft.com/office/officeart/2005/8/layout/list1"/>
    <dgm:cxn modelId="{CB461C92-BF71-6B4D-B048-C35788BED81D}" srcId="{9168C6AD-C5EA-764C-8F17-D20F90DD5A9B}" destId="{C317A25F-7367-0D40-B25F-851C0AA98D74}" srcOrd="0" destOrd="0" parTransId="{59D9B34C-1B61-BD46-876F-7C650948F81C}" sibTransId="{5C4DCD86-D7DC-6641-A157-EE3D41A34C65}"/>
    <dgm:cxn modelId="{40E6836A-F90C-3D4C-B56F-5D3F786DB5DC}" type="presOf" srcId="{8ADD890D-EAF4-F940-92A8-1DE1D247E591}" destId="{31EB7213-856A-284B-9774-463C0858D4F9}" srcOrd="0" destOrd="0" presId="urn:microsoft.com/office/officeart/2005/8/layout/list1"/>
    <dgm:cxn modelId="{87E35409-8326-8540-874F-FD4171AB045F}" type="presOf" srcId="{BBABB263-4E5D-1240-A94D-6DC8265FC7F4}" destId="{F1B8DF04-3E2C-784C-84EC-0E9386D300A6}" srcOrd="0" destOrd="0" presId="urn:microsoft.com/office/officeart/2005/8/layout/list1"/>
    <dgm:cxn modelId="{2639752E-6CFD-C749-BB07-64D011F7D8F4}" srcId="{F263829B-7607-984C-BA0D-A2D8A31B202F}" destId="{BBABB263-4E5D-1240-A94D-6DC8265FC7F4}" srcOrd="0" destOrd="0" parTransId="{26E99453-EDF6-614A-8D23-C419C00601CF}" sibTransId="{3AC06F2C-2199-5948-BAC8-359AA259CF48}"/>
    <dgm:cxn modelId="{0FD7F45F-9F58-E54D-9F49-66C3E83D866C}" type="presParOf" srcId="{30819903-A805-5342-8AB1-AFE9318B3E2A}" destId="{D751DF1C-D8BC-2A4B-9D0B-35F884CEEDA4}" srcOrd="0" destOrd="0" presId="urn:microsoft.com/office/officeart/2005/8/layout/list1"/>
    <dgm:cxn modelId="{34A05008-A9BA-2F48-B652-0894C1D54464}" type="presParOf" srcId="{D751DF1C-D8BC-2A4B-9D0B-35F884CEEDA4}" destId="{09EE8244-09F9-124E-8979-5478CDDF5F32}" srcOrd="0" destOrd="0" presId="urn:microsoft.com/office/officeart/2005/8/layout/list1"/>
    <dgm:cxn modelId="{FB747D78-2BF1-7741-A346-8A3502E58FEB}" type="presParOf" srcId="{D751DF1C-D8BC-2A4B-9D0B-35F884CEEDA4}" destId="{368B1E9E-F0E4-0949-8C94-70DE5E14B3B2}" srcOrd="1" destOrd="0" presId="urn:microsoft.com/office/officeart/2005/8/layout/list1"/>
    <dgm:cxn modelId="{75831E9C-3AE5-7146-AC2A-7BCAF5F37647}" type="presParOf" srcId="{30819903-A805-5342-8AB1-AFE9318B3E2A}" destId="{BDC015AB-6908-E745-A303-4D7EF566BE85}" srcOrd="1" destOrd="0" presId="urn:microsoft.com/office/officeart/2005/8/layout/list1"/>
    <dgm:cxn modelId="{613F6243-EDFC-574D-994F-4F4605192850}" type="presParOf" srcId="{30819903-A805-5342-8AB1-AFE9318B3E2A}" destId="{C343B524-FC68-DF4D-94FA-CB1D662956FB}" srcOrd="2" destOrd="0" presId="urn:microsoft.com/office/officeart/2005/8/layout/list1"/>
    <dgm:cxn modelId="{338940EB-CC6B-DA41-9DC6-96EA9B143E31}" type="presParOf" srcId="{30819903-A805-5342-8AB1-AFE9318B3E2A}" destId="{079B8B8C-26EE-F944-A304-CFBE9080AF8E}" srcOrd="3" destOrd="0" presId="urn:microsoft.com/office/officeart/2005/8/layout/list1"/>
    <dgm:cxn modelId="{00F5ADFB-F6AF-134C-8D7A-617BD46EE999}" type="presParOf" srcId="{30819903-A805-5342-8AB1-AFE9318B3E2A}" destId="{1ABDA280-CF9F-AC46-8880-9EC7925A8D4F}" srcOrd="4" destOrd="0" presId="urn:microsoft.com/office/officeart/2005/8/layout/list1"/>
    <dgm:cxn modelId="{E43494D2-A50A-D24D-98B9-551941D97F2E}" type="presParOf" srcId="{1ABDA280-CF9F-AC46-8880-9EC7925A8D4F}" destId="{31EB7213-856A-284B-9774-463C0858D4F9}" srcOrd="0" destOrd="0" presId="urn:microsoft.com/office/officeart/2005/8/layout/list1"/>
    <dgm:cxn modelId="{A20957A9-EB15-8841-8F07-33EAE8AC95FE}" type="presParOf" srcId="{1ABDA280-CF9F-AC46-8880-9EC7925A8D4F}" destId="{694019D7-4703-9140-BE46-365F40778925}" srcOrd="1" destOrd="0" presId="urn:microsoft.com/office/officeart/2005/8/layout/list1"/>
    <dgm:cxn modelId="{CC48CC8A-0C27-3149-99EA-667E7C9B42B5}" type="presParOf" srcId="{30819903-A805-5342-8AB1-AFE9318B3E2A}" destId="{ED176BB8-735A-3B47-8115-BA0739637AA7}" srcOrd="5" destOrd="0" presId="urn:microsoft.com/office/officeart/2005/8/layout/list1"/>
    <dgm:cxn modelId="{9833698C-15D4-5A4E-88A0-DE031DEB9E2A}" type="presParOf" srcId="{30819903-A805-5342-8AB1-AFE9318B3E2A}" destId="{334195EE-CADC-4241-A0B7-62CEDBA2763E}" srcOrd="6" destOrd="0" presId="urn:microsoft.com/office/officeart/2005/8/layout/list1"/>
    <dgm:cxn modelId="{04B2944C-A74B-6546-A22A-DF05ABE81A59}" type="presParOf" srcId="{30819903-A805-5342-8AB1-AFE9318B3E2A}" destId="{952C22BF-EF48-D940-8DA1-B1004D9A3B48}" srcOrd="7" destOrd="0" presId="urn:microsoft.com/office/officeart/2005/8/layout/list1"/>
    <dgm:cxn modelId="{40594D6F-2858-5B40-94E3-54A5B8473585}" type="presParOf" srcId="{30819903-A805-5342-8AB1-AFE9318B3E2A}" destId="{B22706A1-C4E5-AD4A-8C12-A0640354FDED}" srcOrd="8" destOrd="0" presId="urn:microsoft.com/office/officeart/2005/8/layout/list1"/>
    <dgm:cxn modelId="{FEFCD056-1A90-DB4F-BAF8-2B44F2F290F6}" type="presParOf" srcId="{B22706A1-C4E5-AD4A-8C12-A0640354FDED}" destId="{8E64E004-F783-E54A-8AF6-8244A506E4C1}" srcOrd="0" destOrd="0" presId="urn:microsoft.com/office/officeart/2005/8/layout/list1"/>
    <dgm:cxn modelId="{BCEB252D-3498-3E4C-94F6-CAF0DA7CE07A}" type="presParOf" srcId="{B22706A1-C4E5-AD4A-8C12-A0640354FDED}" destId="{AE7E4696-CA45-2D45-A7D1-72788DBEB321}" srcOrd="1" destOrd="0" presId="urn:microsoft.com/office/officeart/2005/8/layout/list1"/>
    <dgm:cxn modelId="{B2BFBB2B-BA05-D240-B102-3B5D99AA986E}" type="presParOf" srcId="{30819903-A805-5342-8AB1-AFE9318B3E2A}" destId="{29036424-5D34-4E44-8EB5-D17D0E0671E2}" srcOrd="9" destOrd="0" presId="urn:microsoft.com/office/officeart/2005/8/layout/list1"/>
    <dgm:cxn modelId="{659B3E44-6D49-2D48-B88A-D291ED329DC1}" type="presParOf" srcId="{30819903-A805-5342-8AB1-AFE9318B3E2A}" destId="{F1B8DF04-3E2C-784C-84EC-0E9386D300A6}" srcOrd="10" destOrd="0" presId="urn:microsoft.com/office/officeart/2005/8/layout/list1"/>
    <dgm:cxn modelId="{22447476-C985-324B-96E6-8E89A47F71F5}" type="presParOf" srcId="{30819903-A805-5342-8AB1-AFE9318B3E2A}" destId="{E3FA95D6-4608-AE4B-98D6-65420D850A50}" srcOrd="11" destOrd="0" presId="urn:microsoft.com/office/officeart/2005/8/layout/list1"/>
    <dgm:cxn modelId="{C703CD4F-8DCE-724C-B0F7-87FA40BF9F5F}" type="presParOf" srcId="{30819903-A805-5342-8AB1-AFE9318B3E2A}" destId="{CE64BBDC-1756-434E-9717-CCD365ABC027}" srcOrd="12" destOrd="0" presId="urn:microsoft.com/office/officeart/2005/8/layout/list1"/>
    <dgm:cxn modelId="{0F4968E4-107A-CC49-822D-A22848324F41}" type="presParOf" srcId="{CE64BBDC-1756-434E-9717-CCD365ABC027}" destId="{875020A8-548D-2941-9A12-764CB36A0419}" srcOrd="0" destOrd="0" presId="urn:microsoft.com/office/officeart/2005/8/layout/list1"/>
    <dgm:cxn modelId="{95E4B9AC-6CA3-6445-BE2F-CC1C8B165C76}" type="presParOf" srcId="{CE64BBDC-1756-434E-9717-CCD365ABC027}" destId="{C666618C-EED8-674B-937D-5DD1EDB3C308}" srcOrd="1" destOrd="0" presId="urn:microsoft.com/office/officeart/2005/8/layout/list1"/>
    <dgm:cxn modelId="{FA635698-8D9E-CC4C-9ACF-D5125DFA8A92}" type="presParOf" srcId="{30819903-A805-5342-8AB1-AFE9318B3E2A}" destId="{44938771-4AE2-F545-BE04-A78FA6CD9D8C}" srcOrd="13" destOrd="0" presId="urn:microsoft.com/office/officeart/2005/8/layout/list1"/>
    <dgm:cxn modelId="{EB94B77B-5B77-8E4A-AB71-E71D039AF80E}" type="presParOf" srcId="{30819903-A805-5342-8AB1-AFE9318B3E2A}" destId="{49ED1EE9-E049-F74A-8696-1A735AB4737C}" srcOrd="14" destOrd="0" presId="urn:microsoft.com/office/officeart/2005/8/layout/list1"/>
  </dgm:cxnLst>
  <dgm:bg>
    <a:solidFill>
      <a:srgbClr val="3366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FC6858-4CC8-A347-823D-8095A6CFC37C}" type="doc">
      <dgm:prSet loTypeId="urn:microsoft.com/office/officeart/2005/8/layout/hProcess9" loCatId="" qsTypeId="urn:microsoft.com/office/officeart/2005/8/quickstyle/simple4" qsCatId="simple" csTypeId="urn:microsoft.com/office/officeart/2005/8/colors/accent2_4" csCatId="accent2" phldr="1"/>
      <dgm:spPr/>
    </dgm:pt>
    <dgm:pt modelId="{477CA9D1-FEEA-B944-ABA0-C2C862AF9713}">
      <dgm:prSet phldrT="[Tekst]"/>
      <dgm:spPr/>
      <dgm:t>
        <a:bodyPr/>
        <a:lstStyle/>
        <a:p>
          <a:r>
            <a:rPr lang="nb-NO" dirty="0" smtClean="0"/>
            <a:t>Følelser</a:t>
          </a:r>
        </a:p>
      </dgm:t>
    </dgm:pt>
    <dgm:pt modelId="{DA002C6F-58E1-F64F-B58A-C6743369B798}" type="parTrans" cxnId="{B07DF091-8F60-A648-973B-3F16CE855B9E}">
      <dgm:prSet/>
      <dgm:spPr/>
      <dgm:t>
        <a:bodyPr/>
        <a:lstStyle/>
        <a:p>
          <a:endParaRPr lang="nb-NO"/>
        </a:p>
      </dgm:t>
    </dgm:pt>
    <dgm:pt modelId="{C481AB8F-8630-9A45-B3E8-777948DF20F9}" type="sibTrans" cxnId="{B07DF091-8F60-A648-973B-3F16CE855B9E}">
      <dgm:prSet/>
      <dgm:spPr/>
      <dgm:t>
        <a:bodyPr/>
        <a:lstStyle/>
        <a:p>
          <a:endParaRPr lang="nb-NO"/>
        </a:p>
      </dgm:t>
    </dgm:pt>
    <dgm:pt modelId="{A4588378-5CB3-6847-A32D-E7635237FE5D}">
      <dgm:prSet phldrT="[Tekst]"/>
      <dgm:spPr/>
      <dgm:t>
        <a:bodyPr/>
        <a:lstStyle/>
        <a:p>
          <a:r>
            <a:rPr lang="nb-NO" dirty="0" smtClean="0"/>
            <a:t>Tanker</a:t>
          </a:r>
          <a:endParaRPr lang="nb-NO" dirty="0"/>
        </a:p>
      </dgm:t>
    </dgm:pt>
    <dgm:pt modelId="{7552C0BC-3E2A-9B44-BAE8-53379D6E52BA}" type="parTrans" cxnId="{7B28FD0E-D266-9E4E-A248-60DFBFBA3F4F}">
      <dgm:prSet/>
      <dgm:spPr/>
      <dgm:t>
        <a:bodyPr/>
        <a:lstStyle/>
        <a:p>
          <a:endParaRPr lang="nb-NO"/>
        </a:p>
      </dgm:t>
    </dgm:pt>
    <dgm:pt modelId="{9D4C02D5-22A7-0942-9B48-AD9CAD204C87}" type="sibTrans" cxnId="{7B28FD0E-D266-9E4E-A248-60DFBFBA3F4F}">
      <dgm:prSet/>
      <dgm:spPr/>
      <dgm:t>
        <a:bodyPr/>
        <a:lstStyle/>
        <a:p>
          <a:endParaRPr lang="nb-NO"/>
        </a:p>
      </dgm:t>
    </dgm:pt>
    <dgm:pt modelId="{65E2D0CA-03C9-1A42-8268-D4E2EA52A98C}">
      <dgm:prSet phldrT="[Tekst]"/>
      <dgm:spPr/>
      <dgm:t>
        <a:bodyPr/>
        <a:lstStyle/>
        <a:p>
          <a:r>
            <a:rPr lang="nb-NO" dirty="0" smtClean="0"/>
            <a:t>Mestring</a:t>
          </a:r>
          <a:endParaRPr lang="nb-NO" dirty="0"/>
        </a:p>
      </dgm:t>
    </dgm:pt>
    <dgm:pt modelId="{AF40D782-AB47-C94B-8230-2F5BE3106C71}" type="parTrans" cxnId="{5C85C994-12FF-764D-BFD7-5F82BEB61C80}">
      <dgm:prSet/>
      <dgm:spPr/>
      <dgm:t>
        <a:bodyPr/>
        <a:lstStyle/>
        <a:p>
          <a:endParaRPr lang="nb-NO"/>
        </a:p>
      </dgm:t>
    </dgm:pt>
    <dgm:pt modelId="{FB2B4923-969E-6D4A-A16A-E7CCB5D47A2B}" type="sibTrans" cxnId="{5C85C994-12FF-764D-BFD7-5F82BEB61C80}">
      <dgm:prSet/>
      <dgm:spPr/>
      <dgm:t>
        <a:bodyPr/>
        <a:lstStyle/>
        <a:p>
          <a:endParaRPr lang="nb-NO"/>
        </a:p>
      </dgm:t>
    </dgm:pt>
    <dgm:pt modelId="{778B696D-2F6F-E747-83B5-0E3779DCC53C}">
      <dgm:prSet phldrT="[Tekst]"/>
      <dgm:spPr/>
      <dgm:t>
        <a:bodyPr/>
        <a:lstStyle/>
        <a:p>
          <a:r>
            <a:rPr lang="nb-NO" dirty="0" smtClean="0"/>
            <a:t>Støtte</a:t>
          </a:r>
          <a:endParaRPr lang="nb-NO" dirty="0"/>
        </a:p>
      </dgm:t>
    </dgm:pt>
    <dgm:pt modelId="{B7EF5BB3-6D95-E94E-96A7-2FFE1EAD2446}" type="parTrans" cxnId="{F6BCDD68-9454-3249-AC97-D738F4E347B2}">
      <dgm:prSet/>
      <dgm:spPr/>
      <dgm:t>
        <a:bodyPr/>
        <a:lstStyle/>
        <a:p>
          <a:endParaRPr lang="nb-NO"/>
        </a:p>
      </dgm:t>
    </dgm:pt>
    <dgm:pt modelId="{F26E6A67-B510-514F-B2FC-C32865936BCE}" type="sibTrans" cxnId="{F6BCDD68-9454-3249-AC97-D738F4E347B2}">
      <dgm:prSet/>
      <dgm:spPr/>
      <dgm:t>
        <a:bodyPr/>
        <a:lstStyle/>
        <a:p>
          <a:endParaRPr lang="nb-NO"/>
        </a:p>
      </dgm:t>
    </dgm:pt>
    <dgm:pt modelId="{C310A90B-FBBC-AB47-9513-5329D154E8B5}" type="pres">
      <dgm:prSet presAssocID="{09FC6858-4CC8-A347-823D-8095A6CFC37C}" presName="CompostProcess" presStyleCnt="0">
        <dgm:presLayoutVars>
          <dgm:dir/>
          <dgm:resizeHandles val="exact"/>
        </dgm:presLayoutVars>
      </dgm:prSet>
      <dgm:spPr/>
    </dgm:pt>
    <dgm:pt modelId="{3B0BD4F9-4F80-E642-9712-555603E2701A}" type="pres">
      <dgm:prSet presAssocID="{09FC6858-4CC8-A347-823D-8095A6CFC37C}" presName="arrow" presStyleLbl="bgShp" presStyleIdx="0" presStyleCnt="1"/>
      <dgm:spPr/>
    </dgm:pt>
    <dgm:pt modelId="{F69CCE83-D46E-1B45-A146-5E2F9E15F502}" type="pres">
      <dgm:prSet presAssocID="{09FC6858-4CC8-A347-823D-8095A6CFC37C}" presName="linearProcess" presStyleCnt="0"/>
      <dgm:spPr/>
    </dgm:pt>
    <dgm:pt modelId="{26984201-C1CB-8E4F-9FC1-4130BE79EB67}" type="pres">
      <dgm:prSet presAssocID="{477CA9D1-FEEA-B944-ABA0-C2C862AF9713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0625B5D-2354-C946-86DD-97C5506A725B}" type="pres">
      <dgm:prSet presAssocID="{C481AB8F-8630-9A45-B3E8-777948DF20F9}" presName="sibTrans" presStyleCnt="0"/>
      <dgm:spPr/>
    </dgm:pt>
    <dgm:pt modelId="{C42F03B5-7D76-8046-BC57-6C5DDE2F295D}" type="pres">
      <dgm:prSet presAssocID="{A4588378-5CB3-6847-A32D-E7635237FE5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6117600-DA1F-7042-A174-DA2F3E69954D}" type="pres">
      <dgm:prSet presAssocID="{9D4C02D5-22A7-0942-9B48-AD9CAD204C87}" presName="sibTrans" presStyleCnt="0"/>
      <dgm:spPr/>
    </dgm:pt>
    <dgm:pt modelId="{45247B4C-9028-F742-BE43-772C1C8F7DF8}" type="pres">
      <dgm:prSet presAssocID="{65E2D0CA-03C9-1A42-8268-D4E2EA52A98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BDEC352-F2D2-B64A-86F7-DD240E5BDD81}" type="pres">
      <dgm:prSet presAssocID="{FB2B4923-969E-6D4A-A16A-E7CCB5D47A2B}" presName="sibTrans" presStyleCnt="0"/>
      <dgm:spPr/>
    </dgm:pt>
    <dgm:pt modelId="{BF42ED47-3E7E-2A41-921F-98E1CF3DF443}" type="pres">
      <dgm:prSet presAssocID="{778B696D-2F6F-E747-83B5-0E3779DCC53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977123F6-50AB-0845-BD32-F9E7406E7CFF}" type="presOf" srcId="{65E2D0CA-03C9-1A42-8268-D4E2EA52A98C}" destId="{45247B4C-9028-F742-BE43-772C1C8F7DF8}" srcOrd="0" destOrd="0" presId="urn:microsoft.com/office/officeart/2005/8/layout/hProcess9"/>
    <dgm:cxn modelId="{94B74B5C-DAC5-3E49-9B79-99FB6EBEABFD}" type="presOf" srcId="{A4588378-5CB3-6847-A32D-E7635237FE5D}" destId="{C42F03B5-7D76-8046-BC57-6C5DDE2F295D}" srcOrd="0" destOrd="0" presId="urn:microsoft.com/office/officeart/2005/8/layout/hProcess9"/>
    <dgm:cxn modelId="{7B28FD0E-D266-9E4E-A248-60DFBFBA3F4F}" srcId="{09FC6858-4CC8-A347-823D-8095A6CFC37C}" destId="{A4588378-5CB3-6847-A32D-E7635237FE5D}" srcOrd="1" destOrd="0" parTransId="{7552C0BC-3E2A-9B44-BAE8-53379D6E52BA}" sibTransId="{9D4C02D5-22A7-0942-9B48-AD9CAD204C87}"/>
    <dgm:cxn modelId="{92E66E96-A083-7745-B837-8972FCD4D202}" type="presOf" srcId="{477CA9D1-FEEA-B944-ABA0-C2C862AF9713}" destId="{26984201-C1CB-8E4F-9FC1-4130BE79EB67}" srcOrd="0" destOrd="0" presId="urn:microsoft.com/office/officeart/2005/8/layout/hProcess9"/>
    <dgm:cxn modelId="{F6BCDD68-9454-3249-AC97-D738F4E347B2}" srcId="{09FC6858-4CC8-A347-823D-8095A6CFC37C}" destId="{778B696D-2F6F-E747-83B5-0E3779DCC53C}" srcOrd="3" destOrd="0" parTransId="{B7EF5BB3-6D95-E94E-96A7-2FFE1EAD2446}" sibTransId="{F26E6A67-B510-514F-B2FC-C32865936BCE}"/>
    <dgm:cxn modelId="{F148FB06-F6FC-4B4C-A244-EF3E1E2C382B}" type="presOf" srcId="{778B696D-2F6F-E747-83B5-0E3779DCC53C}" destId="{BF42ED47-3E7E-2A41-921F-98E1CF3DF443}" srcOrd="0" destOrd="0" presId="urn:microsoft.com/office/officeart/2005/8/layout/hProcess9"/>
    <dgm:cxn modelId="{5C85C994-12FF-764D-BFD7-5F82BEB61C80}" srcId="{09FC6858-4CC8-A347-823D-8095A6CFC37C}" destId="{65E2D0CA-03C9-1A42-8268-D4E2EA52A98C}" srcOrd="2" destOrd="0" parTransId="{AF40D782-AB47-C94B-8230-2F5BE3106C71}" sibTransId="{FB2B4923-969E-6D4A-A16A-E7CCB5D47A2B}"/>
    <dgm:cxn modelId="{8810B028-ACF1-C34B-9A27-2E3DE9386899}" type="presOf" srcId="{09FC6858-4CC8-A347-823D-8095A6CFC37C}" destId="{C310A90B-FBBC-AB47-9513-5329D154E8B5}" srcOrd="0" destOrd="0" presId="urn:microsoft.com/office/officeart/2005/8/layout/hProcess9"/>
    <dgm:cxn modelId="{B07DF091-8F60-A648-973B-3F16CE855B9E}" srcId="{09FC6858-4CC8-A347-823D-8095A6CFC37C}" destId="{477CA9D1-FEEA-B944-ABA0-C2C862AF9713}" srcOrd="0" destOrd="0" parTransId="{DA002C6F-58E1-F64F-B58A-C6743369B798}" sibTransId="{C481AB8F-8630-9A45-B3E8-777948DF20F9}"/>
    <dgm:cxn modelId="{B153EBE8-4C1A-0746-8154-6E739851A7CF}" type="presParOf" srcId="{C310A90B-FBBC-AB47-9513-5329D154E8B5}" destId="{3B0BD4F9-4F80-E642-9712-555603E2701A}" srcOrd="0" destOrd="0" presId="urn:microsoft.com/office/officeart/2005/8/layout/hProcess9"/>
    <dgm:cxn modelId="{365EB9C1-E58F-C84D-941A-C5FFA2AA1658}" type="presParOf" srcId="{C310A90B-FBBC-AB47-9513-5329D154E8B5}" destId="{F69CCE83-D46E-1B45-A146-5E2F9E15F502}" srcOrd="1" destOrd="0" presId="urn:microsoft.com/office/officeart/2005/8/layout/hProcess9"/>
    <dgm:cxn modelId="{D9C961C7-3F1F-9F45-B9AE-112553EFB668}" type="presParOf" srcId="{F69CCE83-D46E-1B45-A146-5E2F9E15F502}" destId="{26984201-C1CB-8E4F-9FC1-4130BE79EB67}" srcOrd="0" destOrd="0" presId="urn:microsoft.com/office/officeart/2005/8/layout/hProcess9"/>
    <dgm:cxn modelId="{8BE99EFA-D727-1049-AE38-B57434767B34}" type="presParOf" srcId="{F69CCE83-D46E-1B45-A146-5E2F9E15F502}" destId="{A0625B5D-2354-C946-86DD-97C5506A725B}" srcOrd="1" destOrd="0" presId="urn:microsoft.com/office/officeart/2005/8/layout/hProcess9"/>
    <dgm:cxn modelId="{DD393F92-F8C3-CE4D-AB8D-F1FB6AD7B5B8}" type="presParOf" srcId="{F69CCE83-D46E-1B45-A146-5E2F9E15F502}" destId="{C42F03B5-7D76-8046-BC57-6C5DDE2F295D}" srcOrd="2" destOrd="0" presId="urn:microsoft.com/office/officeart/2005/8/layout/hProcess9"/>
    <dgm:cxn modelId="{8D82B6C6-188B-A846-8EFE-F7A590438881}" type="presParOf" srcId="{F69CCE83-D46E-1B45-A146-5E2F9E15F502}" destId="{A6117600-DA1F-7042-A174-DA2F3E69954D}" srcOrd="3" destOrd="0" presId="urn:microsoft.com/office/officeart/2005/8/layout/hProcess9"/>
    <dgm:cxn modelId="{E7243F4B-F657-8B49-9FA0-041070E9E69B}" type="presParOf" srcId="{F69CCE83-D46E-1B45-A146-5E2F9E15F502}" destId="{45247B4C-9028-F742-BE43-772C1C8F7DF8}" srcOrd="4" destOrd="0" presId="urn:microsoft.com/office/officeart/2005/8/layout/hProcess9"/>
    <dgm:cxn modelId="{F9D9A03D-0EC2-E54E-845B-66976BC2E757}" type="presParOf" srcId="{F69CCE83-D46E-1B45-A146-5E2F9E15F502}" destId="{9BDEC352-F2D2-B64A-86F7-DD240E5BDD81}" srcOrd="5" destOrd="0" presId="urn:microsoft.com/office/officeart/2005/8/layout/hProcess9"/>
    <dgm:cxn modelId="{E9460E2E-ED96-5A43-B038-1A66B5730EFD}" type="presParOf" srcId="{F69CCE83-D46E-1B45-A146-5E2F9E15F502}" destId="{BF42ED47-3E7E-2A41-921F-98E1CF3DF44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3B524-FC68-DF4D-94FA-CB1D662956FB}">
      <dsp:nvSpPr>
        <dsp:cNvPr id="0" name=""/>
        <dsp:cNvSpPr/>
      </dsp:nvSpPr>
      <dsp:spPr>
        <a:xfrm>
          <a:off x="0" y="417789"/>
          <a:ext cx="9973913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4087" tIns="541528" rIns="77408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/>
            <a:t>Hjemmeoppgave: digitalmodul ”følelser” for elev, foresatt og lærer</a:t>
          </a:r>
          <a:endParaRPr lang="nb-NO" sz="2000" kern="1200" dirty="0"/>
        </a:p>
      </dsp:txBody>
      <dsp:txXfrm>
        <a:off x="0" y="417789"/>
        <a:ext cx="9973913" cy="982800"/>
      </dsp:txXfrm>
    </dsp:sp>
    <dsp:sp modelId="{368B1E9E-F0E4-0949-8C94-70DE5E14B3B2}">
      <dsp:nvSpPr>
        <dsp:cNvPr id="0" name=""/>
        <dsp:cNvSpPr/>
      </dsp:nvSpPr>
      <dsp:spPr>
        <a:xfrm>
          <a:off x="498695" y="34029"/>
          <a:ext cx="6981739" cy="76752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893" tIns="0" rIns="26389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200" kern="1200" dirty="0" smtClean="0"/>
            <a:t>Time 1: Følelser</a:t>
          </a:r>
          <a:endParaRPr lang="nb-NO" sz="3200" kern="1200" dirty="0"/>
        </a:p>
      </dsp:txBody>
      <dsp:txXfrm>
        <a:off x="536162" y="71496"/>
        <a:ext cx="6906805" cy="692586"/>
      </dsp:txXfrm>
    </dsp:sp>
    <dsp:sp modelId="{334195EE-CADC-4241-A0B7-62CEDBA2763E}">
      <dsp:nvSpPr>
        <dsp:cNvPr id="0" name=""/>
        <dsp:cNvSpPr/>
      </dsp:nvSpPr>
      <dsp:spPr>
        <a:xfrm>
          <a:off x="0" y="1924749"/>
          <a:ext cx="9973913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4087" tIns="541528" rIns="77408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/>
            <a:t>Hjemmeoppgave: digitalmodul ”tanker” for elev, foresatt og lærer</a:t>
          </a:r>
          <a:endParaRPr lang="nb-NO" sz="2000" kern="1200" dirty="0"/>
        </a:p>
      </dsp:txBody>
      <dsp:txXfrm>
        <a:off x="0" y="1924749"/>
        <a:ext cx="9973913" cy="982800"/>
      </dsp:txXfrm>
    </dsp:sp>
    <dsp:sp modelId="{694019D7-4703-9140-BE46-365F40778925}">
      <dsp:nvSpPr>
        <dsp:cNvPr id="0" name=""/>
        <dsp:cNvSpPr/>
      </dsp:nvSpPr>
      <dsp:spPr>
        <a:xfrm>
          <a:off x="498695" y="1540989"/>
          <a:ext cx="6981739" cy="76752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3333"/>
                <a:tint val="100000"/>
                <a:shade val="100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893" tIns="0" rIns="263893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600" kern="1200" dirty="0" smtClean="0"/>
            <a:t>Time 2: Tanker</a:t>
          </a:r>
          <a:endParaRPr lang="nb-NO" sz="2600" kern="1200" dirty="0"/>
        </a:p>
      </dsp:txBody>
      <dsp:txXfrm>
        <a:off x="536162" y="1578456"/>
        <a:ext cx="6906805" cy="692586"/>
      </dsp:txXfrm>
    </dsp:sp>
    <dsp:sp modelId="{F1B8DF04-3E2C-784C-84EC-0E9386D300A6}">
      <dsp:nvSpPr>
        <dsp:cNvPr id="0" name=""/>
        <dsp:cNvSpPr/>
      </dsp:nvSpPr>
      <dsp:spPr>
        <a:xfrm>
          <a:off x="0" y="3431709"/>
          <a:ext cx="9973913" cy="921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4087" tIns="541528" rIns="77408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800" kern="1200" dirty="0" smtClean="0"/>
            <a:t>Hjemmeoppgave: digitalmodul ”mestring” for elev, foresatt og lærer</a:t>
          </a:r>
          <a:endParaRPr lang="nb-NO" sz="1800" kern="1200" dirty="0"/>
        </a:p>
      </dsp:txBody>
      <dsp:txXfrm>
        <a:off x="0" y="3431709"/>
        <a:ext cx="9973913" cy="921375"/>
      </dsp:txXfrm>
    </dsp:sp>
    <dsp:sp modelId="{AE7E4696-CA45-2D45-A7D1-72788DBEB321}">
      <dsp:nvSpPr>
        <dsp:cNvPr id="0" name=""/>
        <dsp:cNvSpPr/>
      </dsp:nvSpPr>
      <dsp:spPr>
        <a:xfrm>
          <a:off x="498695" y="3047949"/>
          <a:ext cx="6981739" cy="76752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6667"/>
                <a:tint val="100000"/>
                <a:shade val="100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893" tIns="0" rIns="263893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600" kern="1200" dirty="0" smtClean="0"/>
            <a:t>Time 3: Mestring</a:t>
          </a:r>
          <a:endParaRPr lang="nb-NO" sz="2600" kern="1200" dirty="0"/>
        </a:p>
      </dsp:txBody>
      <dsp:txXfrm>
        <a:off x="536162" y="3085416"/>
        <a:ext cx="6906805" cy="692586"/>
      </dsp:txXfrm>
    </dsp:sp>
    <dsp:sp modelId="{49ED1EE9-E049-F74A-8696-1A735AB4737C}">
      <dsp:nvSpPr>
        <dsp:cNvPr id="0" name=""/>
        <dsp:cNvSpPr/>
      </dsp:nvSpPr>
      <dsp:spPr>
        <a:xfrm>
          <a:off x="0" y="4877244"/>
          <a:ext cx="9973913" cy="921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4087" tIns="541528" rIns="77408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800" kern="1200" dirty="0" smtClean="0"/>
            <a:t>Hjemmeoppgave: digitalmodul ”støtte” for elev, foresatt og lærer</a:t>
          </a:r>
          <a:endParaRPr lang="nb-NO" sz="1800" kern="1200" dirty="0"/>
        </a:p>
      </dsp:txBody>
      <dsp:txXfrm>
        <a:off x="0" y="4877244"/>
        <a:ext cx="9973913" cy="921375"/>
      </dsp:txXfrm>
    </dsp:sp>
    <dsp:sp modelId="{C666618C-EED8-674B-937D-5DD1EDB3C308}">
      <dsp:nvSpPr>
        <dsp:cNvPr id="0" name=""/>
        <dsp:cNvSpPr/>
      </dsp:nvSpPr>
      <dsp:spPr>
        <a:xfrm>
          <a:off x="498695" y="4493484"/>
          <a:ext cx="6981739" cy="76752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893" tIns="0" rIns="263893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600" kern="1200" dirty="0" smtClean="0"/>
            <a:t>Time 4: Støtte</a:t>
          </a:r>
          <a:endParaRPr lang="nb-NO" sz="2600" kern="1200" dirty="0"/>
        </a:p>
      </dsp:txBody>
      <dsp:txXfrm>
        <a:off x="536162" y="4530951"/>
        <a:ext cx="6906805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BD4F9-4F80-E642-9712-555603E2701A}">
      <dsp:nvSpPr>
        <dsp:cNvPr id="0" name=""/>
        <dsp:cNvSpPr/>
      </dsp:nvSpPr>
      <dsp:spPr>
        <a:xfrm>
          <a:off x="577864" y="0"/>
          <a:ext cx="6549127" cy="2952328"/>
        </a:xfrm>
        <a:prstGeom prst="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984201-C1CB-8E4F-9FC1-4130BE79EB67}">
      <dsp:nvSpPr>
        <dsp:cNvPr id="0" name=""/>
        <dsp:cNvSpPr/>
      </dsp:nvSpPr>
      <dsp:spPr>
        <a:xfrm>
          <a:off x="94" y="885698"/>
          <a:ext cx="1785227" cy="1180931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900" kern="1200" dirty="0" smtClean="0"/>
            <a:t>Følelser</a:t>
          </a:r>
        </a:p>
      </dsp:txBody>
      <dsp:txXfrm>
        <a:off x="57742" y="943346"/>
        <a:ext cx="1669931" cy="1065635"/>
      </dsp:txXfrm>
    </dsp:sp>
    <dsp:sp modelId="{C42F03B5-7D76-8046-BC57-6C5DDE2F295D}">
      <dsp:nvSpPr>
        <dsp:cNvPr id="0" name=""/>
        <dsp:cNvSpPr/>
      </dsp:nvSpPr>
      <dsp:spPr>
        <a:xfrm>
          <a:off x="1973240" y="885698"/>
          <a:ext cx="1785227" cy="1180931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236"/>
                <a:satOff val="37"/>
                <a:lumOff val="2075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1236"/>
                <a:satOff val="37"/>
                <a:lumOff val="2075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900" kern="1200" dirty="0" smtClean="0"/>
            <a:t>Tanker</a:t>
          </a:r>
          <a:endParaRPr lang="nb-NO" sz="2900" kern="1200" dirty="0"/>
        </a:p>
      </dsp:txBody>
      <dsp:txXfrm>
        <a:off x="2030888" y="943346"/>
        <a:ext cx="1669931" cy="1065635"/>
      </dsp:txXfrm>
    </dsp:sp>
    <dsp:sp modelId="{45247B4C-9028-F742-BE43-772C1C8F7DF8}">
      <dsp:nvSpPr>
        <dsp:cNvPr id="0" name=""/>
        <dsp:cNvSpPr/>
      </dsp:nvSpPr>
      <dsp:spPr>
        <a:xfrm>
          <a:off x="3946387" y="885698"/>
          <a:ext cx="1785227" cy="1180931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472"/>
                <a:satOff val="74"/>
                <a:lumOff val="4150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472"/>
                <a:satOff val="74"/>
                <a:lumOff val="4150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900" kern="1200" dirty="0" smtClean="0"/>
            <a:t>Mestring</a:t>
          </a:r>
          <a:endParaRPr lang="nb-NO" sz="2900" kern="1200" dirty="0"/>
        </a:p>
      </dsp:txBody>
      <dsp:txXfrm>
        <a:off x="4004035" y="943346"/>
        <a:ext cx="1669931" cy="1065635"/>
      </dsp:txXfrm>
    </dsp:sp>
    <dsp:sp modelId="{BF42ED47-3E7E-2A41-921F-98E1CF3DF443}">
      <dsp:nvSpPr>
        <dsp:cNvPr id="0" name=""/>
        <dsp:cNvSpPr/>
      </dsp:nvSpPr>
      <dsp:spPr>
        <a:xfrm>
          <a:off x="5919534" y="885698"/>
          <a:ext cx="1785227" cy="1180931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236"/>
                <a:satOff val="37"/>
                <a:lumOff val="2075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1236"/>
                <a:satOff val="37"/>
                <a:lumOff val="2075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900" kern="1200" dirty="0" smtClean="0"/>
            <a:t>Støtte</a:t>
          </a:r>
          <a:endParaRPr lang="nb-NO" sz="2900" kern="1200" dirty="0"/>
        </a:p>
      </dsp:txBody>
      <dsp:txXfrm>
        <a:off x="5977182" y="943346"/>
        <a:ext cx="1669931" cy="1065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730A5ADB-68FB-B94B-A828-AAC6BF7C8890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37121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80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5800"/>
            <a:ext cx="4568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0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noProof="0" smtClean="0"/>
              <a:t>Click to edit Master text styles</a:t>
            </a:r>
          </a:p>
          <a:p>
            <a:pPr lvl="1"/>
            <a:r>
              <a:rPr lang="nn-NO" noProof="0" smtClean="0"/>
              <a:t>Second level</a:t>
            </a:r>
          </a:p>
          <a:p>
            <a:pPr lvl="2"/>
            <a:r>
              <a:rPr lang="nn-NO" noProof="0" smtClean="0"/>
              <a:t>Third level</a:t>
            </a:r>
          </a:p>
          <a:p>
            <a:pPr lvl="3"/>
            <a:r>
              <a:rPr lang="nn-NO" noProof="0" smtClean="0"/>
              <a:t>Fourth level</a:t>
            </a:r>
          </a:p>
          <a:p>
            <a:pPr lvl="4"/>
            <a:r>
              <a:rPr lang="nn-NO" noProof="0" smtClean="0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2811A493-B7D9-7248-A3DE-15F41472FA2B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86329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27DC03F-5E6D-B241-A8AE-5985318F4429}" type="slidenum">
              <a:rPr lang="nn-NO"/>
              <a:pPr>
                <a:defRPr/>
              </a:pPr>
              <a:t>0</a:t>
            </a:fld>
            <a:endParaRPr lang="nn-NO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nb-NO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Gjennomgå litt</a:t>
            </a:r>
            <a:r>
              <a:rPr lang="nb-NO" baseline="0" dirty="0" smtClean="0"/>
              <a:t> av modulene for elever – spesielt viktig å vise modul 4 og at det også etter denne modulen er viktig å etterspørre hvordan elever har opplevd gjennomgangen</a:t>
            </a:r>
          </a:p>
          <a:p>
            <a:r>
              <a:rPr lang="nb-NO" baseline="0" dirty="0" smtClean="0"/>
              <a:t>Vis litt fra foreldre-modul og lærer-modul også!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077CB-E01B-4F6F-AE64-1F697C95FA9B}" type="slidenum">
              <a:rPr lang="nn-NO" smtClean="0"/>
              <a:pPr/>
              <a:t>23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39855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86136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Vis PF-skrinet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66597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Vis filmen frykt,</a:t>
            </a:r>
            <a:r>
              <a:rPr lang="nb-NO" baseline="0" dirty="0" smtClean="0"/>
              <a:t> røde og grønne tanker - </a:t>
            </a:r>
            <a:r>
              <a:rPr lang="nb-NO" baseline="0" dirty="0" err="1" smtClean="0"/>
              <a:t>https</a:t>
            </a:r>
            <a:r>
              <a:rPr lang="nb-NO" baseline="0" dirty="0" smtClean="0"/>
              <a:t>://</a:t>
            </a:r>
            <a:r>
              <a:rPr lang="nb-NO" baseline="0" dirty="0" err="1" smtClean="0"/>
              <a:t>www.youtube.com</a:t>
            </a:r>
            <a:r>
              <a:rPr lang="nb-NO" baseline="0" dirty="0" smtClean="0"/>
              <a:t>/</a:t>
            </a:r>
            <a:r>
              <a:rPr lang="nb-NO" baseline="0" dirty="0" err="1" smtClean="0"/>
              <a:t>watch?v</a:t>
            </a:r>
            <a:r>
              <a:rPr lang="nb-NO" baseline="0" dirty="0" smtClean="0"/>
              <a:t>=</a:t>
            </a:r>
            <a:r>
              <a:rPr lang="nb-NO" baseline="0" dirty="0" err="1" smtClean="0"/>
              <a:t>eBvMmJLrFYw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86965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Vis filmen like or not – den kan også lastes ned fra </a:t>
            </a:r>
            <a:r>
              <a:rPr lang="nb-NO" dirty="0" err="1" smtClean="0"/>
              <a:t>vimeo</a:t>
            </a:r>
            <a:r>
              <a:rPr lang="nb-NO" dirty="0" smtClean="0"/>
              <a:t> i forkant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57505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>
          <a:xfrm>
            <a:off x="3883853" y="8684899"/>
            <a:ext cx="2972547" cy="4576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A7B595-CA17-714C-A2BF-A99613779776}" type="slidenum">
              <a:rPr lang="nn-NO" smtClean="0"/>
              <a:pPr>
                <a:defRPr/>
              </a:pPr>
              <a:t>13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38948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Se film om jente som bruker hjelpehånda for å bli mindre engstelig for å holde presentasjoner, den kan også lastes ned fra </a:t>
            </a:r>
            <a:r>
              <a:rPr lang="nb-NO" dirty="0" err="1" smtClean="0"/>
              <a:t>vimeo</a:t>
            </a:r>
            <a:r>
              <a:rPr lang="nb-NO" baseline="0" dirty="0" smtClean="0"/>
              <a:t> i forkant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16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62291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Be foreldrene om å fylle ut hjelpehånda 2 og 2 – for å få egenerfaring. Gjennomgå deretter i fellesskap (og få gjerne en</a:t>
            </a:r>
            <a:r>
              <a:rPr lang="nb-NO" baseline="0" dirty="0" smtClean="0"/>
              <a:t> liten gruppe opp for å synge – der dere går litt gjennom </a:t>
            </a:r>
            <a:r>
              <a:rPr lang="nb-NO" baseline="0" dirty="0" err="1" smtClean="0"/>
              <a:t>rødtanker</a:t>
            </a:r>
            <a:r>
              <a:rPr lang="nb-NO" baseline="0" dirty="0" smtClean="0"/>
              <a:t> i forkant og grønntanker i etterkant!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1A493-B7D9-7248-A3DE-15F41472FA2B}" type="slidenum">
              <a:rPr lang="nn-NO" smtClean="0"/>
              <a:pPr>
                <a:defRPr/>
              </a:pPr>
              <a:t>17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9156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2D4DC4B-FDD7-BC40-AF9A-F4443455A099}" type="slidenum">
              <a:rPr lang="nn-NO" smtClean="0"/>
              <a:pPr>
                <a:defRPr/>
              </a:pPr>
              <a:t>19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2916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317625" y="2790825"/>
            <a:ext cx="10296525" cy="1295400"/>
          </a:xfrm>
          <a:solidFill>
            <a:srgbClr val="FF5009">
              <a:alpha val="0"/>
            </a:srgbClr>
          </a:solidFill>
        </p:spPr>
        <p:txBody>
          <a:bodyPr anchor="b"/>
          <a:lstStyle>
            <a:lvl1pPr>
              <a:defRPr sz="3000"/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n-NO" noProof="0" smtClean="0"/>
          </a:p>
        </p:txBody>
      </p:sp>
      <p:sp>
        <p:nvSpPr>
          <p:cNvPr id="17512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17625" y="4446588"/>
            <a:ext cx="10296525" cy="2332037"/>
          </a:xfrm>
          <a:solidFill>
            <a:srgbClr val="FF5009">
              <a:alpha val="0"/>
            </a:srgbClr>
          </a:solidFill>
        </p:spPr>
        <p:txBody>
          <a:bodyPr lIns="87293" tIns="43647" rIns="87293" bIns="43647"/>
          <a:lstStyle>
            <a:lvl1pPr marL="0" indent="0">
              <a:buFont typeface="Wingdings 2" charset="0"/>
              <a:buNone/>
              <a:defRPr sz="2400"/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6250" y="9220200"/>
            <a:ext cx="849313" cy="307975"/>
          </a:xfrm>
        </p:spPr>
        <p:txBody>
          <a:bodyPr/>
          <a:lstStyle>
            <a:lvl1pPr>
              <a:defRPr smtClean="0">
                <a:solidFill>
                  <a:srgbClr val="B9B9B9"/>
                </a:solidFill>
              </a:defRPr>
            </a:lvl1pPr>
          </a:lstStyle>
          <a:p>
            <a:pPr>
              <a:defRPr/>
            </a:pPr>
            <a:fld id="{BF07C0C0-9ACD-6E49-97E8-77E7508B6966}" type="slidenum">
              <a:rPr lang="nb-NO"/>
              <a:pPr>
                <a:defRPr/>
              </a:pPr>
              <a:t>‹#›</a:t>
            </a:fld>
            <a:endParaRPr lang="nb-NO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563001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6E65C-D45F-F744-9DF6-92470C51344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8150558"/>
      </p:ext>
    </p:extLst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393238" y="976313"/>
            <a:ext cx="2800350" cy="81502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92188" y="976313"/>
            <a:ext cx="8248650" cy="81502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1E5A3-BE39-D140-8ADF-32A100ECD28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7455090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5241" y="867269"/>
            <a:ext cx="11052731" cy="162612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75241" y="2818624"/>
            <a:ext cx="5418005" cy="585406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609967" y="2818624"/>
            <a:ext cx="5418005" cy="585406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75241" y="8889506"/>
            <a:ext cx="2709003" cy="650452"/>
          </a:xfrm>
          <a:prstGeom prst="rect">
            <a:avLst/>
          </a:prstGeom>
          <a:ln/>
        </p:spPr>
        <p:txBody>
          <a:bodyPr lIns="130055" tIns="65028" rIns="130055" bIns="65028"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2765" y="8889506"/>
            <a:ext cx="4117684" cy="650452"/>
          </a:xfrm>
          <a:prstGeom prst="rect">
            <a:avLst/>
          </a:prstGeom>
          <a:ln/>
        </p:spPr>
        <p:txBody>
          <a:bodyPr lIns="130055" tIns="65028" rIns="130055" bIns="65028"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BD880-593C-1A40-8972-0CFC1C75611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8975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Titteltekst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993036" y="2431255"/>
            <a:ext cx="5529226" cy="7325521"/>
          </a:xfrm>
          <a:prstGeom prst="rect">
            <a:avLst/>
          </a:prstGeom>
        </p:spPr>
        <p:txBody>
          <a:bodyPr/>
          <a:lstStyle>
            <a:lvl1pPr>
              <a:spcBef>
                <a:spcPts val="1601"/>
              </a:spcBef>
              <a:defRPr sz="2800"/>
            </a:lvl1pPr>
            <a:lvl2pPr marL="963396" indent="-428088">
              <a:spcBef>
                <a:spcPts val="1601"/>
              </a:spcBef>
              <a:defRPr sz="2800"/>
            </a:lvl2pPr>
            <a:lvl3pPr marL="1453116" indent="-371381">
              <a:spcBef>
                <a:spcPts val="1601"/>
              </a:spcBef>
              <a:defRPr sz="2800"/>
            </a:lvl3pPr>
            <a:lvl4pPr marL="1813130" indent="-286627">
              <a:spcBef>
                <a:spcPts val="1601"/>
              </a:spcBef>
              <a:defRPr sz="2800"/>
            </a:lvl4pPr>
            <a:lvl5pPr marL="2176885" indent="-286627">
              <a:spcBef>
                <a:spcPts val="1601"/>
              </a:spcBef>
              <a:defRPr sz="2800"/>
            </a:lvl5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Brødtekst nivå én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Brødtekst nivå to</a:t>
            </a:r>
          </a:p>
          <a:p>
            <a:pPr lvl="2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Brødtekst nivå tre</a:t>
            </a:r>
          </a:p>
          <a:p>
            <a:pPr lvl="3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Brødtekst nivå fire</a:t>
            </a:r>
          </a:p>
          <a:p>
            <a:pPr lvl="4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Brødtekst nivå fem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929507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B102B-87DD-B44E-8B59-72D7E1C375B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3297686"/>
      </p:ext>
    </p:extLst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7113" y="6269038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7113" y="4135438"/>
            <a:ext cx="11052175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D9D6B-B896-2B4B-8427-23374C12B8F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4255612"/>
      </p:ext>
    </p:extLst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92188" y="2430463"/>
            <a:ext cx="5524500" cy="6696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669088" y="2430463"/>
            <a:ext cx="5524500" cy="6696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9CD7F-E2B4-2F4C-869C-2B102D7F282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9258686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50875" y="2184400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0875" y="3094038"/>
            <a:ext cx="5745163" cy="562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605588" y="2184400"/>
            <a:ext cx="5746750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605588" y="3094038"/>
            <a:ext cx="5746750" cy="562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10F09-CF73-204A-BB32-8B0A3A221A3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9820993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9BD8D-7930-1E42-A2E2-7F9B675FB48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8863213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01E87-5B72-8641-90FB-A3BE5E8B3A6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4130725"/>
      </p:ext>
    </p:extLst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6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6725" cy="6673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5C062-C2AE-6345-85C8-DC3D06F2040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838876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7938" y="6829425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4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547938" y="7635875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FDF12-68F1-C442-BC59-A89C5475455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16217"/>
      </p:ext>
    </p:extLst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992188" y="976313"/>
            <a:ext cx="112014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7283" tIns="43641" rIns="87283" bIns="436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2188" y="2430463"/>
            <a:ext cx="11201400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7283" tIns="43641" rIns="87283" bIns="43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1062" name="Line 38"/>
          <p:cNvSpPr>
            <a:spLocks noChangeShapeType="1"/>
          </p:cNvSpPr>
          <p:nvPr/>
        </p:nvSpPr>
        <p:spPr bwMode="auto">
          <a:xfrm flipH="1">
            <a:off x="0" y="2447925"/>
            <a:ext cx="762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b-NO">
              <a:cs typeface="+mn-cs"/>
            </a:endParaRPr>
          </a:p>
        </p:txBody>
      </p:sp>
      <p:sp>
        <p:nvSpPr>
          <p:cNvPr id="1029" name="Footer Placeholder 4"/>
          <p:cNvSpPr>
            <a:spLocks/>
          </p:cNvSpPr>
          <p:nvPr/>
        </p:nvSpPr>
        <p:spPr bwMode="auto">
          <a:xfrm>
            <a:off x="8518525" y="9126538"/>
            <a:ext cx="33051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41" tIns="64970" rIns="129941" bIns="64970" anchor="b"/>
          <a:lstStyle/>
          <a:p>
            <a:pPr algn="r" eaLnBrk="1" hangingPunct="1">
              <a:spcBef>
                <a:spcPct val="0"/>
              </a:spcBef>
            </a:pPr>
            <a:r>
              <a:rPr lang="nb-NO" sz="1200">
                <a:solidFill>
                  <a:srgbClr val="17AAD7"/>
                </a:solidFill>
                <a:latin typeface="Arial (Brødtekst)" charset="0"/>
              </a:rPr>
              <a:t>Solfrid Raknes</a:t>
            </a:r>
          </a:p>
        </p:txBody>
      </p:sp>
      <p:sp>
        <p:nvSpPr>
          <p:cNvPr id="1030" name="Footer Placeholder 4"/>
          <p:cNvSpPr>
            <a:spLocks/>
          </p:cNvSpPr>
          <p:nvPr/>
        </p:nvSpPr>
        <p:spPr bwMode="auto">
          <a:xfrm>
            <a:off x="5060950" y="9126538"/>
            <a:ext cx="33051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41" tIns="64970" rIns="129941" bIns="64970" anchor="b"/>
          <a:lstStyle/>
          <a:p>
            <a:pPr eaLnBrk="1" hangingPunct="1">
              <a:spcBef>
                <a:spcPct val="0"/>
              </a:spcBef>
            </a:pPr>
            <a:r>
              <a:rPr lang="nb-NO" sz="1200">
                <a:solidFill>
                  <a:srgbClr val="17AAD7"/>
                </a:solidFill>
                <a:latin typeface="Arial (Brødtekst)" charset="0"/>
              </a:rPr>
              <a:t>Psykologisk Førstehjelp</a:t>
            </a:r>
          </a:p>
        </p:txBody>
      </p:sp>
      <p:sp>
        <p:nvSpPr>
          <p:cNvPr id="1081" name="Rectangle 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7263" y="9199563"/>
            <a:ext cx="8493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87293" tIns="43647" rIns="87293" bIns="43647" numCol="1" anchor="ctr" anchorCtr="0" compatLnSpc="1">
            <a:prstTxWarp prst="textNoShape">
              <a:avLst/>
            </a:prstTxWarp>
          </a:bodyPr>
          <a:lstStyle>
            <a:lvl1pPr algn="l" defTabSz="873125">
              <a:spcBef>
                <a:spcPct val="0"/>
              </a:spcBef>
              <a:defRPr sz="1000" smtClean="0">
                <a:solidFill>
                  <a:srgbClr val="17AAD7"/>
                </a:solidFill>
                <a:cs typeface="+mn-cs"/>
              </a:defRPr>
            </a:lvl1pPr>
          </a:lstStyle>
          <a:p>
            <a:pPr>
              <a:defRPr/>
            </a:pPr>
            <a:fld id="{747DD182-1FF2-FE46-BB7D-7BCC0CC77E8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ransition xmlns:p14="http://schemas.microsoft.com/office/powerpoint/2010/main" spd="slow"/>
  <p:hf hdr="0" ftr="0" dt="0"/>
  <p:txStyles>
    <p:titleStyle>
      <a:lvl1pPr algn="l" defTabSz="13144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defTabSz="13144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13144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13144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13144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13144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13144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13144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13144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55600" indent="-355600" algn="l" defTabSz="1314450" rtl="0" eaLnBrk="1" fontAlgn="base" hangingPunct="1">
        <a:spcBef>
          <a:spcPct val="50000"/>
        </a:spcBef>
        <a:spcAft>
          <a:spcPct val="0"/>
        </a:spcAft>
        <a:buClr>
          <a:srgbClr val="8BD3F5"/>
        </a:buClr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901700" indent="-366713" algn="l" defTabSz="1314450" rtl="0" eaLnBrk="1" fontAlgn="base" hangingPunct="1">
        <a:spcBef>
          <a:spcPct val="50000"/>
        </a:spcBef>
        <a:spcAft>
          <a:spcPct val="0"/>
        </a:spcAft>
        <a:buClr>
          <a:srgbClr val="8BD3F5"/>
        </a:buClr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346200" indent="-265113" algn="l" defTabSz="1314450" rtl="0" eaLnBrk="1" fontAlgn="base" hangingPunct="1">
        <a:spcBef>
          <a:spcPct val="50000"/>
        </a:spcBef>
        <a:spcAft>
          <a:spcPct val="0"/>
        </a:spcAft>
        <a:buClr>
          <a:srgbClr val="8BD3F5"/>
        </a:buClr>
        <a:buChar char="o"/>
        <a:defRPr>
          <a:solidFill>
            <a:schemeClr val="tx1"/>
          </a:solidFill>
          <a:latin typeface="+mn-lt"/>
          <a:ea typeface="+mn-ea"/>
        </a:defRPr>
      </a:lvl3pPr>
      <a:lvl4pPr marL="1709738" indent="-184150" algn="l" defTabSz="1314450" rtl="0" eaLnBrk="1" fontAlgn="base" hangingPunct="1">
        <a:spcBef>
          <a:spcPct val="50000"/>
        </a:spcBef>
        <a:spcAft>
          <a:spcPct val="0"/>
        </a:spcAft>
        <a:buClr>
          <a:srgbClr val="404040"/>
        </a:buClr>
        <a:buFont typeface="Times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2073275" indent="-184150" algn="l" defTabSz="1314450" rtl="0" eaLnBrk="1" fontAlgn="base" hangingPunct="1">
        <a:spcBef>
          <a:spcPct val="50000"/>
        </a:spcBef>
        <a:spcAft>
          <a:spcPct val="0"/>
        </a:spcAft>
        <a:buClr>
          <a:srgbClr val="404040"/>
        </a:buClr>
        <a:buFont typeface="Times" charset="0"/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2530475" indent="-184150" algn="l" defTabSz="1314450" rtl="0" eaLnBrk="1" fontAlgn="base" hangingPunct="1">
        <a:spcBef>
          <a:spcPct val="50000"/>
        </a:spcBef>
        <a:spcAft>
          <a:spcPct val="0"/>
        </a:spcAft>
        <a:buClr>
          <a:srgbClr val="404040"/>
        </a:buClr>
        <a:buFont typeface="Times" charset="0"/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87675" indent="-184150" algn="l" defTabSz="1314450" rtl="0" eaLnBrk="1" fontAlgn="base" hangingPunct="1">
        <a:spcBef>
          <a:spcPct val="50000"/>
        </a:spcBef>
        <a:spcAft>
          <a:spcPct val="0"/>
        </a:spcAft>
        <a:buClr>
          <a:srgbClr val="404040"/>
        </a:buClr>
        <a:buFont typeface="Times" charset="0"/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44875" indent="-184150" algn="l" defTabSz="1314450" rtl="0" eaLnBrk="1" fontAlgn="base" hangingPunct="1">
        <a:spcBef>
          <a:spcPct val="50000"/>
        </a:spcBef>
        <a:spcAft>
          <a:spcPct val="0"/>
        </a:spcAft>
        <a:buClr>
          <a:srgbClr val="404040"/>
        </a:buClr>
        <a:buFont typeface="Times" charset="0"/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902075" indent="-184150" algn="l" defTabSz="1314450" rtl="0" eaLnBrk="1" fontAlgn="base" hangingPunct="1">
        <a:spcBef>
          <a:spcPct val="50000"/>
        </a:spcBef>
        <a:spcAft>
          <a:spcPct val="0"/>
        </a:spcAft>
        <a:buClr>
          <a:srgbClr val="404040"/>
        </a:buClr>
        <a:buFont typeface="Times" charset="0"/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hyperlink" Target="https://www.youtube.com/watch?v=XTUyXgXlYF4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6251" y="9253133"/>
            <a:ext cx="159602" cy="242112"/>
          </a:xfrm>
        </p:spPr>
        <p:txBody>
          <a:bodyPr/>
          <a:lstStyle/>
          <a:p>
            <a:pPr>
              <a:defRPr/>
            </a:pPr>
            <a:fld id="{1F3012DD-E87E-6745-A29C-52990CFD7E4A}" type="slidenum">
              <a:rPr lang="nb-NO"/>
              <a:pPr>
                <a:defRPr/>
              </a:pPr>
              <a:t>0</a:t>
            </a:fld>
            <a:endParaRPr lang="nb-NO">
              <a:latin typeface="Times" charset="0"/>
            </a:endParaRPr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73163" y="2790826"/>
            <a:ext cx="10435095" cy="2141273"/>
          </a:xfrm>
        </p:spPr>
        <p:txBody>
          <a:bodyPr/>
          <a:lstStyle/>
          <a:p>
            <a:pPr>
              <a:defRPr/>
            </a:pPr>
            <a:r>
              <a:rPr lang="nb-NO" sz="3600" dirty="0"/>
              <a:t>Vennlig selvsnakk</a:t>
            </a:r>
            <a:r>
              <a:rPr lang="nb-NO" sz="3600" dirty="0">
                <a:cs typeface="+mj-cs"/>
              </a:rPr>
              <a:t/>
            </a:r>
            <a:br>
              <a:rPr lang="nb-NO" sz="3600" dirty="0">
                <a:cs typeface="+mj-cs"/>
              </a:rPr>
            </a:br>
            <a:r>
              <a:rPr lang="nb-NO" sz="3600" dirty="0">
                <a:cs typeface="+mj-cs"/>
              </a:rPr>
              <a:t/>
            </a:r>
            <a:br>
              <a:rPr lang="nb-NO" sz="3600" dirty="0">
                <a:cs typeface="+mj-cs"/>
              </a:rPr>
            </a:br>
            <a:r>
              <a:rPr lang="nb-NO" dirty="0" smtClean="0">
                <a:cs typeface="+mj-cs"/>
              </a:rPr>
              <a:t>Foreldremøte for elever på 5. og 6. trinn</a:t>
            </a:r>
            <a:br>
              <a:rPr lang="nb-NO" dirty="0" smtClean="0">
                <a:cs typeface="+mj-cs"/>
              </a:rPr>
            </a:br>
            <a:endParaRPr lang="nb-NO" dirty="0" smtClean="0">
              <a:cs typeface="+mj-cs"/>
            </a:endParaRP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8849" y="4662488"/>
            <a:ext cx="10225087" cy="1755775"/>
          </a:xfrm>
        </p:spPr>
        <p:txBody>
          <a:bodyPr/>
          <a:lstStyle/>
          <a:p>
            <a:pPr>
              <a:defRPr/>
            </a:pPr>
            <a:endParaRPr lang="nb-NO" sz="2200" dirty="0">
              <a:cs typeface="+mn-cs"/>
            </a:endParaRPr>
          </a:p>
          <a:p>
            <a:pPr>
              <a:defRPr/>
            </a:pPr>
            <a:endParaRPr lang="nb-NO" sz="2200" dirty="0">
              <a:cs typeface="+mn-cs"/>
            </a:endParaRPr>
          </a:p>
          <a:p>
            <a:pPr>
              <a:defRPr/>
            </a:pPr>
            <a:r>
              <a:rPr lang="nb-NO" sz="1600" dirty="0">
                <a:cs typeface="+mn-cs"/>
              </a:rPr>
              <a:t>Kurset er laget av psykologspesialist Solfrid Raknes. </a:t>
            </a:r>
          </a:p>
          <a:p>
            <a:pPr>
              <a:defRPr/>
            </a:pPr>
            <a:r>
              <a:rPr lang="nb-NO" sz="1600" dirty="0">
                <a:cs typeface="+mn-cs"/>
              </a:rPr>
              <a:t>Illustrasjoner: Per Finne og Åge Peterson</a:t>
            </a:r>
          </a:p>
        </p:txBody>
      </p:sp>
    </p:spTree>
    <p:extLst>
      <p:ext uri="{BB962C8B-B14F-4D97-AF65-F5344CB8AC3E}">
        <p14:creationId xmlns:p14="http://schemas.microsoft.com/office/powerpoint/2010/main" val="69415183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74725" y="866775"/>
            <a:ext cx="11053763" cy="1627188"/>
          </a:xfrm>
        </p:spPr>
        <p:txBody>
          <a:bodyPr/>
          <a:lstStyle/>
          <a:p>
            <a:pPr eaLnBrk="1" hangingPunct="1">
              <a:defRPr/>
            </a:pPr>
            <a:r>
              <a:rPr lang="nb-NO" sz="4000" dirty="0" smtClean="0">
                <a:cs typeface="+mj-cs"/>
              </a:rPr>
              <a:t>GRØNNTANKER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501606" y="1133972"/>
            <a:ext cx="5526882" cy="7538542"/>
          </a:xfrm>
        </p:spPr>
        <p:txBody>
          <a:bodyPr/>
          <a:lstStyle/>
          <a:p>
            <a:pPr marL="0" indent="0" eaLnBrk="1" hangingPunct="1">
              <a:buFont typeface="Wingdings 2" charset="0"/>
              <a:buNone/>
              <a:defRPr/>
            </a:pPr>
            <a:r>
              <a:rPr lang="nb-NO" sz="4000" dirty="0">
                <a:cs typeface="+mn-cs"/>
              </a:rPr>
              <a:t>= Hjelpsomme </a:t>
            </a:r>
            <a:r>
              <a:rPr lang="nb-NO" sz="4000" dirty="0" smtClean="0">
                <a:cs typeface="+mn-cs"/>
              </a:rPr>
              <a:t>tanker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nb-NO" sz="4000" dirty="0" smtClean="0">
                <a:cs typeface="+mn-cs"/>
              </a:rPr>
              <a:t>Tanker som…</a:t>
            </a:r>
            <a:endParaRPr lang="nb-NO" sz="4000" dirty="0">
              <a:cs typeface="+mn-cs"/>
            </a:endParaRPr>
          </a:p>
          <a:p>
            <a:pPr lvl="1">
              <a:defRPr/>
            </a:pPr>
            <a:r>
              <a:rPr lang="nb-NO" sz="3800" dirty="0">
                <a:cs typeface="+mn-cs"/>
              </a:rPr>
              <a:t>Gjør </a:t>
            </a:r>
            <a:r>
              <a:rPr lang="nb-NO" sz="3800" dirty="0" smtClean="0">
                <a:cs typeface="+mn-cs"/>
              </a:rPr>
              <a:t>deg </a:t>
            </a:r>
            <a:r>
              <a:rPr lang="nb-NO" sz="3800" dirty="0">
                <a:cs typeface="+mn-cs"/>
              </a:rPr>
              <a:t>trygg og </a:t>
            </a:r>
            <a:r>
              <a:rPr lang="nb-NO" sz="3800" dirty="0" smtClean="0">
                <a:cs typeface="+mn-cs"/>
              </a:rPr>
              <a:t>glad</a:t>
            </a:r>
          </a:p>
          <a:p>
            <a:pPr lvl="1">
              <a:defRPr/>
            </a:pPr>
            <a:r>
              <a:rPr lang="nb-NO" sz="3800" dirty="0"/>
              <a:t>G</a:t>
            </a:r>
            <a:r>
              <a:rPr lang="nb-NO" sz="3800" dirty="0" smtClean="0"/>
              <a:t>jør </a:t>
            </a:r>
            <a:r>
              <a:rPr lang="nb-NO" sz="3800" dirty="0"/>
              <a:t>deg mer </a:t>
            </a:r>
            <a:r>
              <a:rPr lang="nb-NO" sz="3800" dirty="0" smtClean="0"/>
              <a:t>selvsikker og omsorgsfull</a:t>
            </a:r>
            <a:endParaRPr lang="nb-NO" sz="3800" dirty="0"/>
          </a:p>
          <a:p>
            <a:pPr lvl="1">
              <a:defRPr/>
            </a:pPr>
            <a:r>
              <a:rPr lang="nb-NO" sz="3800" dirty="0" smtClean="0"/>
              <a:t>Hjelper </a:t>
            </a:r>
            <a:r>
              <a:rPr lang="nb-NO" sz="3800" dirty="0"/>
              <a:t>deg til å gjøre det du ønsker og få til det du vil</a:t>
            </a:r>
          </a:p>
          <a:p>
            <a:pPr eaLnBrk="1" hangingPunct="1">
              <a:defRPr/>
            </a:pPr>
            <a:endParaRPr lang="nb-NO" sz="4000" dirty="0" smtClean="0">
              <a:cs typeface="+mn-cs"/>
            </a:endParaRPr>
          </a:p>
          <a:p>
            <a:pPr eaLnBrk="1" hangingPunct="1">
              <a:defRPr/>
            </a:pPr>
            <a:endParaRPr lang="nb-NO" sz="4000" dirty="0" smtClean="0">
              <a:cs typeface="+mn-cs"/>
            </a:endParaRPr>
          </a:p>
          <a:p>
            <a:pPr eaLnBrk="1" hangingPunct="1">
              <a:defRPr/>
            </a:pPr>
            <a:endParaRPr lang="nb-NO" sz="4000" dirty="0">
              <a:cs typeface="+mn-cs"/>
            </a:endParaRPr>
          </a:p>
        </p:txBody>
      </p:sp>
      <p:pic>
        <p:nvPicPr>
          <p:cNvPr id="23557" name="Picture 5" descr="230908 Grøn 1.0.pdf                                            00130D41Macintosh HD                   C06AB517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20679" y="2934171"/>
            <a:ext cx="5187884" cy="3672408"/>
          </a:xfrm>
        </p:spPr>
      </p:pic>
    </p:spTree>
    <p:extLst>
      <p:ext uri="{BB962C8B-B14F-4D97-AF65-F5344CB8AC3E}">
        <p14:creationId xmlns:p14="http://schemas.microsoft.com/office/powerpoint/2010/main" val="22925235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https</a:t>
            </a:r>
            <a:r>
              <a:rPr lang="nb-NO" dirty="0"/>
              <a:t>://</a:t>
            </a:r>
            <a:r>
              <a:rPr lang="nb-NO" dirty="0" err="1"/>
              <a:t>www.youtube.com</a:t>
            </a:r>
            <a:r>
              <a:rPr lang="nb-NO" dirty="0"/>
              <a:t>/</a:t>
            </a:r>
            <a:r>
              <a:rPr lang="nb-NO" dirty="0" err="1"/>
              <a:t>watch?v</a:t>
            </a:r>
            <a:r>
              <a:rPr lang="nb-NO" dirty="0"/>
              <a:t>=e3xfCgelYKE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0B102B-87DD-B44E-8B59-72D7E1C375BE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Frykt og røde og grønne tanker – psykologisk førstehjelp</a:t>
            </a:r>
          </a:p>
          <a:p>
            <a:r>
              <a:rPr lang="nb-NO" dirty="0" smtClean="0"/>
              <a:t>På </a:t>
            </a:r>
            <a:r>
              <a:rPr lang="nb-NO" dirty="0" err="1" smtClean="0"/>
              <a:t>vimeo</a:t>
            </a:r>
            <a:r>
              <a:rPr lang="nb-NO" dirty="0" smtClean="0"/>
              <a:t> eller </a:t>
            </a:r>
            <a:r>
              <a:rPr lang="nb-NO" dirty="0" err="1" smtClean="0"/>
              <a:t>youtube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573213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https</a:t>
            </a:r>
            <a:r>
              <a:rPr lang="nb-NO" dirty="0"/>
              <a:t>://</a:t>
            </a:r>
            <a:r>
              <a:rPr lang="nb-NO" dirty="0" err="1"/>
              <a:t>www.youtube.com</a:t>
            </a:r>
            <a:r>
              <a:rPr lang="nb-NO" dirty="0"/>
              <a:t>/</a:t>
            </a:r>
            <a:r>
              <a:rPr lang="nb-NO" dirty="0" err="1"/>
              <a:t>watch?v</a:t>
            </a:r>
            <a:r>
              <a:rPr lang="nb-NO" dirty="0"/>
              <a:t>=</a:t>
            </a:r>
            <a:r>
              <a:rPr lang="nb-NO" dirty="0" err="1"/>
              <a:t>eBvMmJLrFYw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0B102B-87DD-B44E-8B59-72D7E1C375BE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Like or not – Psykologisk førstehjelp</a:t>
            </a:r>
          </a:p>
          <a:p>
            <a:r>
              <a:rPr lang="nb-NO" dirty="0"/>
              <a:t>På </a:t>
            </a:r>
            <a:r>
              <a:rPr lang="nb-NO" dirty="0" err="1"/>
              <a:t>vimeo</a:t>
            </a:r>
            <a:r>
              <a:rPr lang="nb-NO" dirty="0"/>
              <a:t> eller </a:t>
            </a:r>
            <a:r>
              <a:rPr lang="nb-NO" dirty="0" err="1"/>
              <a:t>youtube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738665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 og 2</a:t>
            </a:r>
            <a:endParaRPr lang="nb-NO" dirty="0"/>
          </a:p>
        </p:txBody>
      </p:sp>
      <p:pic>
        <p:nvPicPr>
          <p:cNvPr id="6" name="Plassholder for innhold 5" descr="Fange raudtankar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277" b="-46277"/>
          <a:stretch>
            <a:fillRect/>
          </a:stretch>
        </p:blipFill>
        <p:spPr/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Del noen tanker om hvilke situasjoner som er utfordrende for ditt barn nå – og som du tenker han/hun trenger støtte for å takle bedre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9CD7F-E2B4-2F4C-869C-2B102D7F282C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2198573"/>
      </p:ext>
    </p:extLst>
  </p:cSld>
  <p:clrMapOvr>
    <a:masterClrMapping/>
  </p:clrMapOvr>
  <p:transition xmlns:p14="http://schemas.microsoft.com/office/powerpoint/2010/main"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68958" y="917948"/>
            <a:ext cx="11417424" cy="974725"/>
          </a:xfrm>
        </p:spPr>
        <p:txBody>
          <a:bodyPr/>
          <a:lstStyle/>
          <a:p>
            <a:r>
              <a:rPr lang="nb-NO" sz="3200" dirty="0">
                <a:solidFill>
                  <a:srgbClr val="000000"/>
                </a:solidFill>
              </a:rPr>
              <a:t>H</a:t>
            </a:r>
            <a:r>
              <a:rPr lang="nb-NO" sz="3200" dirty="0"/>
              <a:t>jelpehånden – et ryddesystem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637511" y="2430464"/>
            <a:ext cx="6556078" cy="6696075"/>
          </a:xfrm>
        </p:spPr>
        <p:txBody>
          <a:bodyPr/>
          <a:lstStyle/>
          <a:p>
            <a:r>
              <a:rPr lang="nb-NO" b="1" dirty="0"/>
              <a:t>H</a:t>
            </a:r>
            <a:r>
              <a:rPr lang="nb-NO" b="1" dirty="0" smtClean="0"/>
              <a:t>va skjer: </a:t>
            </a:r>
            <a:r>
              <a:rPr lang="nb-NO" dirty="0" smtClean="0"/>
              <a:t>Prøv å beskrive situasjonen nøytralt.</a:t>
            </a:r>
          </a:p>
          <a:p>
            <a:r>
              <a:rPr lang="nb-NO" b="1" dirty="0" smtClean="0"/>
              <a:t>Følelser: </a:t>
            </a:r>
            <a:r>
              <a:rPr lang="nb-NO" dirty="0" smtClean="0"/>
              <a:t>Sett ord på følelse(r), styrke, hva du kjenner i kroppen</a:t>
            </a:r>
          </a:p>
          <a:p>
            <a:r>
              <a:rPr lang="nb-NO" b="1" dirty="0" smtClean="0"/>
              <a:t>Rødtanker: </a:t>
            </a:r>
            <a:r>
              <a:rPr lang="nb-NO" dirty="0" smtClean="0"/>
              <a:t>Hva tenker du som forsterker vanskelige følelser?</a:t>
            </a:r>
          </a:p>
          <a:p>
            <a:r>
              <a:rPr lang="nb-NO" b="1" dirty="0" smtClean="0"/>
              <a:t>Grønntanker: </a:t>
            </a:r>
            <a:r>
              <a:rPr lang="nb-NO" dirty="0" smtClean="0"/>
              <a:t>Hva kan være mer hjelpsomt å tenke?</a:t>
            </a:r>
          </a:p>
          <a:p>
            <a:r>
              <a:rPr lang="nb-NO" b="1" dirty="0" smtClean="0"/>
              <a:t>Gjøre: </a:t>
            </a:r>
            <a:r>
              <a:rPr lang="nb-NO" dirty="0"/>
              <a:t>H</a:t>
            </a:r>
            <a:r>
              <a:rPr lang="nb-NO" dirty="0" smtClean="0"/>
              <a:t>va kan du gjøre hvis du skal handle utfra grønne tanker?</a:t>
            </a:r>
          </a:p>
          <a:p>
            <a:r>
              <a:rPr lang="nb-NO" b="1" dirty="0" smtClean="0"/>
              <a:t>Hjelpere: </a:t>
            </a:r>
            <a:r>
              <a:rPr lang="nb-NO" dirty="0" smtClean="0"/>
              <a:t>Hvem kan hjelpe deg og hvordan?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>
          <a:xfrm>
            <a:off x="476658" y="9256183"/>
            <a:ext cx="230984" cy="242112"/>
          </a:xfrm>
        </p:spPr>
        <p:txBody>
          <a:bodyPr/>
          <a:lstStyle/>
          <a:p>
            <a:pPr>
              <a:defRPr/>
            </a:pPr>
            <a:fld id="{3096D948-91C5-8B4E-975F-6ED2CF65E207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p:pic>
        <p:nvPicPr>
          <p:cNvPr id="6" name="Plassholder for innhold 5" descr="(HJELPEHAND).pdf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48" r="8748"/>
          <a:stretch>
            <a:fillRect/>
          </a:stretch>
        </p:blipFill>
        <p:spPr>
          <a:xfrm>
            <a:off x="380927" y="3006179"/>
            <a:ext cx="4837810" cy="5472259"/>
          </a:xfrm>
        </p:spPr>
      </p:pic>
    </p:spTree>
    <p:extLst>
      <p:ext uri="{BB962C8B-B14F-4D97-AF65-F5344CB8AC3E}">
        <p14:creationId xmlns:p14="http://schemas.microsoft.com/office/powerpoint/2010/main" val="377169640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>
          <a:xfrm>
            <a:off x="476658" y="9256183"/>
            <a:ext cx="159602" cy="242112"/>
          </a:xfrm>
        </p:spPr>
        <p:txBody>
          <a:bodyPr/>
          <a:lstStyle/>
          <a:p>
            <a:pPr>
              <a:defRPr/>
            </a:pPr>
            <a:fld id="{72F32B16-7FBF-9445-B0AB-A49B3AEFBA3F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0" y="0"/>
            <a:ext cx="9554434" cy="9756775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0" y="0"/>
            <a:ext cx="9554434" cy="975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7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>
          <a:xfrm>
            <a:off x="476658" y="9256183"/>
            <a:ext cx="159602" cy="242112"/>
          </a:xfrm>
        </p:spPr>
        <p:txBody>
          <a:bodyPr/>
          <a:lstStyle/>
          <a:p>
            <a:pPr>
              <a:defRPr/>
            </a:pPr>
            <a:fld id="{72F32B16-7FBF-9445-B0AB-A49B3AEFBA3F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14" y="269875"/>
            <a:ext cx="8928992" cy="894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0699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" name="Plassholder for innhold 5" descr="redd for å opptre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49" r="20849"/>
          <a:stretch>
            <a:fillRect/>
          </a:stretch>
        </p:blipFill>
        <p:spPr/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nb-NO" dirty="0"/>
              <a:t>Se fra 8.30 minutt til 14.30 </a:t>
            </a:r>
            <a:r>
              <a:rPr lang="nb-NO" dirty="0">
                <a:hlinkClick r:id="rId4"/>
              </a:rPr>
              <a:t>https://www.youtube.com/watch?v=</a:t>
            </a:r>
            <a:r>
              <a:rPr lang="nb-NO" dirty="0" smtClean="0">
                <a:hlinkClick r:id="rId4"/>
              </a:rPr>
              <a:t>XTUyXgXlYF4</a:t>
            </a:r>
            <a:endParaRPr lang="nb-NO" dirty="0" smtClean="0"/>
          </a:p>
          <a:p>
            <a:pPr lvl="0"/>
            <a:endParaRPr lang="nb-NO" dirty="0"/>
          </a:p>
          <a:p>
            <a:pPr lvl="0"/>
            <a:r>
              <a:rPr lang="nb-NO" dirty="0" smtClean="0"/>
              <a:t>(Opplæringsfilm om Psykologisk førstehjelp – på </a:t>
            </a:r>
            <a:r>
              <a:rPr lang="nb-NO" dirty="0" err="1" smtClean="0"/>
              <a:t>vimeo</a:t>
            </a:r>
            <a:r>
              <a:rPr lang="nb-NO" dirty="0" smtClean="0"/>
              <a:t> og </a:t>
            </a:r>
            <a:r>
              <a:rPr lang="nb-NO" dirty="0" err="1" smtClean="0"/>
              <a:t>youtube</a:t>
            </a:r>
            <a:r>
              <a:rPr lang="nb-NO" dirty="0" smtClean="0"/>
              <a:t>)</a:t>
            </a:r>
            <a:endParaRPr lang="nb-NO" dirty="0"/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9CD7F-E2B4-2F4C-869C-2B102D7F282C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4629988"/>
      </p:ext>
    </p:extLst>
  </p:cSld>
  <p:clrMapOvr>
    <a:masterClrMapping/>
  </p:clrMapOvr>
  <p:transition xmlns:p14="http://schemas.microsoft.com/office/powerpoint/2010/main"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301E87-5B72-8641-90FB-A3BE5E8B3A6A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p:pic>
        <p:nvPicPr>
          <p:cNvPr id="4" name="Bilde 3" descr="(HJELPEHAN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014" y="2216"/>
            <a:ext cx="9145016" cy="9145016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2181126" y="1854051"/>
            <a:ext cx="2376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Jeg blir plukket ut til å synge foran denne forsamlingen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8071034"/>
      </p:ext>
    </p:extLst>
  </p:cSld>
  <p:clrMapOvr>
    <a:masterClrMapping/>
  </p:clrMapOvr>
  <p:transition xmlns:p14="http://schemas.microsoft.com/office/powerpoint/2010/main"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STØTTER OG TRØSTER?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Når vi opplever noe vanskelig, er det viktig å snakke til oss selv på en måte som hjelper</a:t>
            </a:r>
          </a:p>
          <a:p>
            <a:r>
              <a:rPr lang="nb-NO" dirty="0" smtClean="0"/>
              <a:t>Når vi opplever noe vanskelig, er det også viktig å </a:t>
            </a:r>
            <a:r>
              <a:rPr lang="nb-NO" i="1" dirty="0" smtClean="0"/>
              <a:t>gjøre </a:t>
            </a:r>
            <a:r>
              <a:rPr lang="nb-NO" dirty="0" smtClean="0"/>
              <a:t>noe som hjelper</a:t>
            </a:r>
          </a:p>
          <a:p>
            <a:r>
              <a:rPr lang="nb-NO" dirty="0" smtClean="0"/>
              <a:t>Bevissthet rundt hvordan du forholder seg til en utfordrende situasjon, hvilke mestringsstrategier du bruker, kan være nyttig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9CD7F-E2B4-2F4C-869C-2B102D7F282C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p:pic>
        <p:nvPicPr>
          <p:cNvPr id="6" name="Plassholder for innhold 5" descr="ernatrengertrøst.pn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420" b="-424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308486"/>
      </p:ext>
    </p:extLst>
  </p:cSld>
  <p:clrMapOvr>
    <a:masterClrMapping/>
  </p:clrMapOvr>
  <p:transition xmlns:p14="http://schemas.microsoft.com/office/powerpoint/2010/main"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054" y="867269"/>
            <a:ext cx="11252855" cy="1626129"/>
          </a:xfrm>
        </p:spPr>
        <p:txBody>
          <a:bodyPr/>
          <a:lstStyle/>
          <a:p>
            <a:pPr lvl="1">
              <a:lnSpc>
                <a:spcPct val="90000"/>
              </a:lnSpc>
              <a:defRPr/>
            </a:pPr>
            <a:r>
              <a:rPr lang="nb-NO" sz="3200" dirty="0" smtClean="0"/>
              <a:t>HVORDAN </a:t>
            </a:r>
            <a:r>
              <a:rPr lang="nb-NO" sz="3200" dirty="0"/>
              <a:t>MAN HAR DET OG TAR DET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501607" y="2214092"/>
            <a:ext cx="5526367" cy="6458599"/>
          </a:xfrm>
        </p:spPr>
        <p:txBody>
          <a:bodyPr/>
          <a:lstStyle/>
          <a:p>
            <a:pPr marL="534987" lvl="1" indent="0">
              <a:lnSpc>
                <a:spcPct val="90000"/>
              </a:lnSpc>
              <a:buNone/>
              <a:defRPr/>
            </a:pPr>
            <a:endParaRPr lang="nb-NO" sz="3200" dirty="0" smtClean="0">
              <a:cs typeface="+mn-cs"/>
            </a:endParaRP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nb-NO" sz="3200" dirty="0" smtClean="0">
                <a:cs typeface="+mn-cs"/>
              </a:rPr>
              <a:t>Selvsnakk påvirker barnets opplevelser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nb-NO" sz="3200" dirty="0" smtClean="0">
                <a:cs typeface="+mn-cs"/>
              </a:rPr>
              <a:t>Ferdigheter </a:t>
            </a:r>
            <a:r>
              <a:rPr lang="nb-NO" sz="3200" dirty="0">
                <a:cs typeface="+mn-cs"/>
              </a:rPr>
              <a:t>i hvordan forholde seg til egne og andres følelser bygges fra man er liten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nb-NO" sz="3200" dirty="0"/>
              <a:t>Ferdigheter i hvordan man snakker mer eller mindre støttende til seg selv bygges fra man er liten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endParaRPr lang="nb-NO" sz="3200" dirty="0"/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endParaRPr lang="nb-NO" sz="32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nb-NO" sz="3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nb-NO" sz="3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nb-NO" sz="3400" dirty="0">
              <a:cs typeface="+mn-cs"/>
            </a:endParaRPr>
          </a:p>
        </p:txBody>
      </p:sp>
      <p:pic>
        <p:nvPicPr>
          <p:cNvPr id="3" name="Plassholder for innhold 2" descr="barnsceneskrekk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600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Problemets egenart: Kan det </a:t>
            </a:r>
            <a:r>
              <a:rPr lang="nb-NO" i="1" dirty="0" smtClean="0"/>
              <a:t>endres?</a:t>
            </a:r>
            <a:br>
              <a:rPr lang="nb-NO" i="1" dirty="0" smtClean="0"/>
            </a:br>
            <a:r>
              <a:rPr lang="nb-NO" i="1" dirty="0" smtClean="0"/>
              <a:t>Hvis nei, iallfall foreløpig: Noe å vinne på jobbe med å takle det som er?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Skille: </a:t>
            </a:r>
            <a:r>
              <a:rPr lang="nb-NO" dirty="0" smtClean="0"/>
              <a:t>Hva </a:t>
            </a:r>
            <a:r>
              <a:rPr lang="nb-NO" dirty="0"/>
              <a:t>kan endres ved målrettet handling? Hva ligger innenfor det dere sammen med rimelig </a:t>
            </a:r>
            <a:r>
              <a:rPr lang="nb-NO" dirty="0" err="1"/>
              <a:t>sansynlighet</a:t>
            </a:r>
            <a:r>
              <a:rPr lang="nb-NO" dirty="0"/>
              <a:t> kan påvirke</a:t>
            </a:r>
            <a:r>
              <a:rPr lang="nb-NO" dirty="0" smtClean="0"/>
              <a:t>?</a:t>
            </a:r>
          </a:p>
          <a:p>
            <a:r>
              <a:rPr lang="nb-NO" dirty="0" smtClean="0"/>
              <a:t>Mye i livet kan ikke endres</a:t>
            </a:r>
          </a:p>
          <a:p>
            <a:r>
              <a:rPr lang="nb-NO" dirty="0" smtClean="0"/>
              <a:t>Sette kreftene inn på det vi kan gjøre noe med</a:t>
            </a:r>
          </a:p>
          <a:p>
            <a:r>
              <a:rPr lang="nb-NO" dirty="0" smtClean="0"/>
              <a:t>Aksept og trøst av det som må være som det er</a:t>
            </a:r>
          </a:p>
          <a:p>
            <a:r>
              <a:rPr lang="nb-NO" dirty="0" smtClean="0"/>
              <a:t>Barn trenger stødige og tålmodige voksne som støtter og oppmuntrer til mestring</a:t>
            </a:r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>
          <a:xfrm>
            <a:off x="476658" y="9256183"/>
            <a:ext cx="230984" cy="242112"/>
          </a:xfrm>
        </p:spPr>
        <p:txBody>
          <a:bodyPr/>
          <a:lstStyle/>
          <a:p>
            <a:pPr>
              <a:defRPr/>
            </a:pPr>
            <a:fld id="{F207A960-AE52-8849-9E4F-E8849B2BCCD7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pic>
        <p:nvPicPr>
          <p:cNvPr id="6" name="Plassholder for innhold 5" descr="rørsethornet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805" b="-308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40026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La </a:t>
            </a:r>
            <a:r>
              <a:rPr lang="nb-NO" sz="3200" dirty="0" err="1"/>
              <a:t>rødtankene</a:t>
            </a:r>
            <a:r>
              <a:rPr lang="nb-NO" sz="3200" dirty="0"/>
              <a:t> komme…og gå!</a:t>
            </a:r>
          </a:p>
        </p:txBody>
      </p:sp>
      <p:pic>
        <p:nvPicPr>
          <p:cNvPr id="6" name="Plassholder for innhold 5" descr="230908 Raud 1.0.pdf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49" r="20849"/>
          <a:stretch>
            <a:fillRect/>
          </a:stretch>
        </p:blipFill>
        <p:spPr/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73615" y="1494012"/>
            <a:ext cx="5619974" cy="7632527"/>
          </a:xfrm>
        </p:spPr>
        <p:txBody>
          <a:bodyPr/>
          <a:lstStyle/>
          <a:p>
            <a:r>
              <a:rPr lang="nb-NO" dirty="0" smtClean="0"/>
              <a:t>Alle har </a:t>
            </a:r>
            <a:r>
              <a:rPr lang="nb-NO" dirty="0" err="1" smtClean="0"/>
              <a:t>rødtanker</a:t>
            </a:r>
            <a:endParaRPr lang="nb-NO" dirty="0"/>
          </a:p>
          <a:p>
            <a:r>
              <a:rPr lang="nb-NO" dirty="0" smtClean="0"/>
              <a:t>Godta at alle slags tanker kommer, ingen har full kontroll over tankene!</a:t>
            </a:r>
          </a:p>
          <a:p>
            <a:r>
              <a:rPr lang="nb-NO" dirty="0"/>
              <a:t>Tanker vi bruker </a:t>
            </a:r>
            <a:r>
              <a:rPr lang="nb-NO" dirty="0" smtClean="0"/>
              <a:t>mye krefter </a:t>
            </a:r>
            <a:r>
              <a:rPr lang="nb-NO" dirty="0"/>
              <a:t>på å skyve bort, pleier å dukke opp igjen </a:t>
            </a:r>
            <a:r>
              <a:rPr lang="nb-NO" dirty="0" smtClean="0"/>
              <a:t>ofte</a:t>
            </a:r>
          </a:p>
          <a:p>
            <a:r>
              <a:rPr lang="nb-NO" dirty="0" smtClean="0"/>
              <a:t>MEN</a:t>
            </a:r>
          </a:p>
          <a:p>
            <a:pPr lvl="1"/>
            <a:r>
              <a:rPr lang="nb-NO" dirty="0" smtClean="0"/>
              <a:t>Du trenger ikke tro på </a:t>
            </a:r>
            <a:r>
              <a:rPr lang="nb-NO" dirty="0" err="1" smtClean="0"/>
              <a:t>rødtankene</a:t>
            </a:r>
            <a:r>
              <a:rPr lang="nb-NO" dirty="0" smtClean="0"/>
              <a:t>!</a:t>
            </a:r>
          </a:p>
          <a:p>
            <a:pPr lvl="1"/>
            <a:r>
              <a:rPr lang="nb-NO" dirty="0" smtClean="0"/>
              <a:t>Du trenger ikke å la </a:t>
            </a:r>
            <a:r>
              <a:rPr lang="nb-NO" dirty="0" err="1" smtClean="0"/>
              <a:t>rødtankene</a:t>
            </a:r>
            <a:r>
              <a:rPr lang="nb-NO" dirty="0" smtClean="0"/>
              <a:t> bestemme over deg!</a:t>
            </a:r>
          </a:p>
          <a:p>
            <a:pPr lvl="1"/>
            <a:r>
              <a:rPr lang="nb-NO" dirty="0" err="1" smtClean="0"/>
              <a:t>Rødtanker</a:t>
            </a:r>
            <a:r>
              <a:rPr lang="nb-NO" dirty="0" smtClean="0"/>
              <a:t> som er brysomme kan du jobbe for å krympe</a:t>
            </a:r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>
          <a:xfrm>
            <a:off x="476658" y="9256183"/>
            <a:ext cx="230984" cy="242112"/>
          </a:xfrm>
        </p:spPr>
        <p:txBody>
          <a:bodyPr/>
          <a:lstStyle/>
          <a:p>
            <a:pPr>
              <a:defRPr/>
            </a:pPr>
            <a:fld id="{CB49CD7F-E2B4-2F4C-869C-2B102D7F282C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p:pic>
        <p:nvPicPr>
          <p:cNvPr id="7" name="Plassholder for innhold 5" descr="230908 Raud 1.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49" r="20849"/>
          <a:stretch>
            <a:fillRect/>
          </a:stretch>
        </p:blipFill>
        <p:spPr bwMode="auto">
          <a:xfrm>
            <a:off x="2253134" y="4590356"/>
            <a:ext cx="4514544" cy="547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8" name="Plassholder for innhold 5" descr="230908 Raud 1.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49" r="20849"/>
          <a:stretch>
            <a:fillRect/>
          </a:stretch>
        </p:blipFill>
        <p:spPr bwMode="auto">
          <a:xfrm>
            <a:off x="3981326" y="1782043"/>
            <a:ext cx="338632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9" name="Plassholder for innhold 5" descr="230908 Raud 1.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49" r="20849"/>
          <a:stretch>
            <a:fillRect/>
          </a:stretch>
        </p:blipFill>
        <p:spPr bwMode="auto">
          <a:xfrm>
            <a:off x="596951" y="2070075"/>
            <a:ext cx="237636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10" name="Plassholder for innhold 5" descr="230908 Raud 1.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49" r="20849"/>
          <a:stretch>
            <a:fillRect/>
          </a:stretch>
        </p:blipFill>
        <p:spPr bwMode="auto">
          <a:xfrm>
            <a:off x="668958" y="6174531"/>
            <a:ext cx="184168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138678467"/>
      </p:ext>
    </p:extLst>
  </p:cSld>
  <p:clrMapOvr>
    <a:masterClrMapping/>
  </p:clrMapOvr>
  <p:transition xmlns:p14="http://schemas.microsoft.com/office/powerpoint/2010/main"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GRØNNTANKER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Grønntanker som gjentas mange ganger hver dag, kan bli lettere å tro på</a:t>
            </a:r>
          </a:p>
          <a:p>
            <a:r>
              <a:rPr lang="nb-NO" dirty="0" smtClean="0"/>
              <a:t>Grønntanker blir sterkere når man lar de bestemme over hva en gjør</a:t>
            </a:r>
          </a:p>
          <a:p>
            <a:r>
              <a:rPr lang="nb-NO" dirty="0" smtClean="0"/>
              <a:t>Øv på å snakke like vennlig og støttende til deg selv som du gjør til dine beste venner!</a:t>
            </a:r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>
          <a:xfrm>
            <a:off x="476658" y="9256183"/>
            <a:ext cx="230984" cy="242112"/>
          </a:xfrm>
        </p:spPr>
        <p:txBody>
          <a:bodyPr/>
          <a:lstStyle/>
          <a:p>
            <a:pPr>
              <a:defRPr/>
            </a:pPr>
            <a:fld id="{CB49CD7F-E2B4-2F4C-869C-2B102D7F282C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p:pic>
        <p:nvPicPr>
          <p:cNvPr id="7" name="Plassholder for innhold 5" descr="230908 Grøn 1.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49" r="20849"/>
          <a:stretch>
            <a:fillRect/>
          </a:stretch>
        </p:blipFill>
        <p:spPr bwMode="auto">
          <a:xfrm>
            <a:off x="-411161" y="3870275"/>
            <a:ext cx="4329665" cy="524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8" name="Plassholder for innhold 5" descr="230908 Grøn 1.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49" r="20849"/>
          <a:stretch>
            <a:fillRect/>
          </a:stretch>
        </p:blipFill>
        <p:spPr bwMode="auto">
          <a:xfrm>
            <a:off x="-258761" y="4022675"/>
            <a:ext cx="4329665" cy="524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9" name="Plassholder for innhold 5" descr="230908 Grøn 1.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49" r="20849"/>
          <a:stretch>
            <a:fillRect/>
          </a:stretch>
        </p:blipFill>
        <p:spPr bwMode="auto">
          <a:xfrm>
            <a:off x="-106361" y="4175075"/>
            <a:ext cx="4329665" cy="524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10" name="Plassholder for innhold 5" descr="230908 Grøn 1.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49" r="20849"/>
          <a:stretch>
            <a:fillRect/>
          </a:stretch>
        </p:blipFill>
        <p:spPr bwMode="auto">
          <a:xfrm>
            <a:off x="46039" y="4327475"/>
            <a:ext cx="4329665" cy="524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13" name="Plassholder for innhold 5" descr="230908 Grøn 1.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49" r="20849"/>
          <a:stretch>
            <a:fillRect/>
          </a:stretch>
        </p:blipFill>
        <p:spPr bwMode="auto">
          <a:xfrm>
            <a:off x="503239" y="4784675"/>
            <a:ext cx="4329665" cy="524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14" name="Plassholder for innhold 5" descr="230908 Grøn 1.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49" r="20849"/>
          <a:stretch>
            <a:fillRect/>
          </a:stretch>
        </p:blipFill>
        <p:spPr bwMode="auto">
          <a:xfrm>
            <a:off x="655639" y="4937075"/>
            <a:ext cx="4329665" cy="524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15" name="Plassholder for innhold 5" descr="230908 Grøn 1.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49" r="20849"/>
          <a:stretch>
            <a:fillRect/>
          </a:stretch>
        </p:blipFill>
        <p:spPr bwMode="auto">
          <a:xfrm>
            <a:off x="808039" y="5089475"/>
            <a:ext cx="4329665" cy="524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16" name="Plassholder for innhold 5" descr="230908 Grøn 1.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49" r="20849"/>
          <a:stretch>
            <a:fillRect/>
          </a:stretch>
        </p:blipFill>
        <p:spPr bwMode="auto">
          <a:xfrm>
            <a:off x="960439" y="5241875"/>
            <a:ext cx="4329665" cy="524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21" name="Plassholder for innhold 20"/>
          <p:cNvSpPr>
            <a:spLocks noGrp="1"/>
          </p:cNvSpPr>
          <p:nvPr>
            <p:ph sz="half" idx="1"/>
          </p:nvPr>
        </p:nvSpPr>
        <p:spPr>
          <a:xfrm>
            <a:off x="2469159" y="2430464"/>
            <a:ext cx="4047530" cy="2807964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893814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Elementer i undervisningsopplegget ”PF i SKOLEN”</a:t>
            </a:r>
            <a:br>
              <a:rPr lang="nb-NO" dirty="0" smtClean="0"/>
            </a:br>
            <a:endParaRPr lang="nb-NO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581708"/>
              </p:ext>
            </p:extLst>
          </p:nvPr>
        </p:nvGraphicFramePr>
        <p:xfrm>
          <a:off x="992188" y="1926059"/>
          <a:ext cx="9973914" cy="5832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0B102B-87DD-B44E-8B59-72D7E1C375BE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1886083"/>
      </p:ext>
    </p:extLst>
  </p:cSld>
  <p:clrMapOvr>
    <a:masterClrMapping/>
  </p:clrMapOvr>
  <p:transition xmlns:p14="http://schemas.microsoft.com/office/powerpoint/2010/main"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smtClean="0"/>
              <a:t>E-LÆRINGSKURSET SELVSNAKK</a:t>
            </a:r>
            <a:br>
              <a:rPr lang="nb-NO" sz="3600" dirty="0" smtClean="0"/>
            </a:br>
            <a:r>
              <a:rPr lang="nb-NO" sz="3600" dirty="0" err="1" smtClean="0"/>
              <a:t>www.abup.no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80926" y="2214091"/>
            <a:ext cx="3456384" cy="6048673"/>
          </a:xfrm>
        </p:spPr>
        <p:txBody>
          <a:bodyPr/>
          <a:lstStyle/>
          <a:p>
            <a:pPr marL="546100" lvl="1" indent="0">
              <a:buNone/>
            </a:pPr>
            <a:r>
              <a:rPr lang="nb-NO" dirty="0" err="1" smtClean="0"/>
              <a:t>Psykoedukativt</a:t>
            </a:r>
            <a:r>
              <a:rPr lang="nb-NO" dirty="0" smtClean="0"/>
              <a:t> kurs for </a:t>
            </a:r>
            <a:r>
              <a:rPr lang="nb-NO" dirty="0" err="1" smtClean="0"/>
              <a:t>fremming</a:t>
            </a:r>
            <a:r>
              <a:rPr lang="nb-NO" dirty="0" smtClean="0"/>
              <a:t> av tanke- og følelsesbevissthet hos elever</a:t>
            </a:r>
          </a:p>
          <a:p>
            <a:pPr marL="546100" lvl="1" indent="0">
              <a:buNone/>
            </a:pPr>
            <a:r>
              <a:rPr lang="nb-NO" b="1" dirty="0"/>
              <a:t>5</a:t>
            </a:r>
            <a:r>
              <a:rPr lang="nb-NO" b="1" smtClean="0"/>
              <a:t>. </a:t>
            </a:r>
            <a:r>
              <a:rPr lang="nb-NO" b="1" dirty="0" smtClean="0"/>
              <a:t>trinn</a:t>
            </a:r>
          </a:p>
          <a:p>
            <a:pPr marL="1003300" lvl="1" indent="-457200">
              <a:buFont typeface="+mj-lt"/>
              <a:buAutoNum type="arabicPeriod"/>
            </a:pPr>
            <a:r>
              <a:rPr lang="nb-NO" dirty="0" smtClean="0"/>
              <a:t>Elev</a:t>
            </a:r>
            <a:endParaRPr lang="nb-NO" dirty="0"/>
          </a:p>
          <a:p>
            <a:pPr marL="1003300" lvl="1" indent="-457200">
              <a:buFont typeface="+mj-lt"/>
              <a:buAutoNum type="arabicPeriod"/>
            </a:pPr>
            <a:r>
              <a:rPr lang="nb-NO" dirty="0"/>
              <a:t>Lærer</a:t>
            </a:r>
          </a:p>
          <a:p>
            <a:pPr marL="1003300" lvl="1" indent="-457200">
              <a:buFont typeface="+mj-lt"/>
              <a:buAutoNum type="arabicPeriod"/>
            </a:pPr>
            <a:r>
              <a:rPr lang="nb-NO" dirty="0" smtClean="0"/>
              <a:t>Foreldre</a:t>
            </a:r>
          </a:p>
          <a:p>
            <a:pPr marL="1060450" lvl="1" indent="-514350">
              <a:buFont typeface="+mj-lt"/>
              <a:buAutoNum type="arabicPeriod"/>
            </a:pPr>
            <a:endParaRPr lang="nb-NO" dirty="0"/>
          </a:p>
          <a:p>
            <a:pPr marL="1060450" lvl="1" indent="-514350">
              <a:buFont typeface="+mj-lt"/>
              <a:buAutoNum type="arabicPeriod"/>
            </a:pPr>
            <a:endParaRPr lang="nb-NO" dirty="0" smtClean="0"/>
          </a:p>
          <a:p>
            <a:pPr marL="1060450" lvl="1" indent="-514350">
              <a:buFont typeface="+mj-lt"/>
              <a:buAutoNum type="arabicPeriod"/>
            </a:pPr>
            <a:endParaRPr lang="nb-NO" dirty="0"/>
          </a:p>
          <a:p>
            <a:pPr marL="1060450" lvl="1" indent="-514350">
              <a:buFont typeface="+mj-lt"/>
              <a:buAutoNum type="arabicPeriod"/>
            </a:pPr>
            <a:endParaRPr lang="nb-NO" dirty="0"/>
          </a:p>
          <a:p>
            <a:endParaRPr lang="nb-NO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08584969"/>
              </p:ext>
            </p:extLst>
          </p:nvPr>
        </p:nvGraphicFramePr>
        <p:xfrm>
          <a:off x="4197350" y="5166419"/>
          <a:ext cx="770485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97451-6CA0-4CB8-AB79-F172397D459B}" type="slidenum">
              <a:rPr lang="nb-NO" smtClean="0"/>
              <a:pPr/>
              <a:t>23</a:t>
            </a:fld>
            <a:endParaRPr lang="nb-NO">
              <a:latin typeface="Times" pitchFamily="-128" charset="0"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670" y="2142083"/>
            <a:ext cx="5309468" cy="2983246"/>
          </a:xfrm>
          <a:prstGeom prst="rect">
            <a:avLst/>
          </a:prstGeom>
        </p:spPr>
      </p:pic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222" y="7267575"/>
            <a:ext cx="3276600" cy="2489200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2829198" y="7830715"/>
            <a:ext cx="9001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 smtClean="0"/>
              <a:t>Faglig konsulent: Åshild Tellefsen Håland, </a:t>
            </a:r>
          </a:p>
          <a:p>
            <a:pPr algn="l"/>
            <a:r>
              <a:rPr lang="nb-NO" dirty="0" smtClean="0"/>
              <a:t>Digitalisering og teknisk tilrettelegging: Gro Anita Kåsa Poulsen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4837929"/>
      </p:ext>
    </p:extLst>
  </p:cSld>
  <p:clrMapOvr>
    <a:masterClrMapping/>
  </p:clrMapOvr>
  <p:transition xmlns:p14="http://schemas.microsoft.com/office/powerpoint/2010/main"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TAKK!</a:t>
            </a:r>
          </a:p>
        </p:txBody>
      </p:sp>
      <p:pic>
        <p:nvPicPr>
          <p:cNvPr id="6" name="Plassholder for innhold 5" descr="230908 Grøn 1.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655" b="-35655"/>
          <a:stretch>
            <a:fillRect/>
          </a:stretch>
        </p:blipFill>
        <p:spPr/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Som forelder har du en hovedrolle i ditt barns liv</a:t>
            </a:r>
          </a:p>
          <a:p>
            <a:r>
              <a:rPr lang="nb-NO" dirty="0"/>
              <a:t>Om du har kjærlighet til barnet ditt, har du noe barnet ditt trenger og ønsker</a:t>
            </a:r>
          </a:p>
          <a:p>
            <a:r>
              <a:rPr lang="nb-NO" dirty="0"/>
              <a:t>Du har livskunnskap barnet ditt kan lære av</a:t>
            </a:r>
          </a:p>
          <a:p>
            <a:r>
              <a:rPr lang="nb-NO" dirty="0"/>
              <a:t>Perfekte foreldre fins ikke</a:t>
            </a:r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9CD7F-E2B4-2F4C-869C-2B102D7F282C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1568815"/>
      </p:ext>
    </p:extLst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SELVSNAKK KAN PÅVIRKES</a:t>
            </a:r>
            <a:endParaRPr lang="nb-NO" b="1" dirty="0"/>
          </a:p>
        </p:txBody>
      </p:sp>
      <p:pic>
        <p:nvPicPr>
          <p:cNvPr id="6" name="Plassholder for innhold 5" descr="jente og lastebil.pdf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53134" y="4806380"/>
            <a:ext cx="4263554" cy="5167721"/>
          </a:xfrm>
        </p:spPr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645622" y="2430116"/>
            <a:ext cx="5547966" cy="6696423"/>
          </a:xfrm>
        </p:spPr>
        <p:txBody>
          <a:bodyPr/>
          <a:lstStyle/>
          <a:p>
            <a:pPr marL="355564" lvl="1" indent="-355564">
              <a:buFont typeface="Wingdings 2" charset="0"/>
              <a:buChar char=""/>
            </a:pPr>
            <a:r>
              <a:rPr lang="nb-NO" sz="3200" dirty="0"/>
              <a:t>Samtaler og leker om </a:t>
            </a:r>
            <a:r>
              <a:rPr lang="nb-NO" sz="3200" b="1" dirty="0"/>
              <a:t>følelser</a:t>
            </a:r>
            <a:r>
              <a:rPr lang="nb-NO" sz="3200" dirty="0"/>
              <a:t> og </a:t>
            </a:r>
            <a:r>
              <a:rPr lang="nb-NO" sz="3200" b="1" dirty="0"/>
              <a:t>tanker</a:t>
            </a:r>
            <a:r>
              <a:rPr lang="nb-NO" sz="3200" dirty="0"/>
              <a:t> kan øke barnets nysgjerrighet på eget og andres indre liv</a:t>
            </a:r>
          </a:p>
          <a:p>
            <a:pPr marL="355564" lvl="1" indent="-355564">
              <a:buFont typeface="Wingdings 2" charset="0"/>
              <a:buChar char=""/>
            </a:pPr>
            <a:r>
              <a:rPr lang="nb-NO" sz="3200" dirty="0"/>
              <a:t>Samtaler om mestringsstrategier kan hjelpe barn til å ta bedre valg</a:t>
            </a:r>
          </a:p>
          <a:p>
            <a:pPr marL="355564" lvl="1" indent="-355564">
              <a:buFont typeface="Wingdings 2" charset="0"/>
              <a:buChar char=""/>
            </a:pPr>
            <a:r>
              <a:rPr lang="nb-NO" sz="3200" dirty="0"/>
              <a:t>Barn lærer gjennom erfaring og refleksjon rundt erfaring</a:t>
            </a:r>
          </a:p>
          <a:p>
            <a:pPr marL="355564" lvl="1" indent="-355564">
              <a:buFont typeface="Wingdings 2" charset="0"/>
              <a:buChar char=""/>
            </a:pPr>
            <a:endParaRPr lang="nb-NO" sz="3200" dirty="0"/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>
          <a:xfrm>
            <a:off x="476658" y="9256183"/>
            <a:ext cx="165230" cy="242112"/>
          </a:xfrm>
        </p:spPr>
        <p:txBody>
          <a:bodyPr/>
          <a:lstStyle/>
          <a:p>
            <a:pPr>
              <a:defRPr/>
            </a:pPr>
            <a:fld id="{CB49CD7F-E2B4-2F4C-869C-2B102D7F282C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  <p:pic>
        <p:nvPicPr>
          <p:cNvPr id="8" name="Bilde 7" descr="red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06" y="2502123"/>
            <a:ext cx="411841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25583"/>
      </p:ext>
    </p:extLst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993036" y="976630"/>
            <a:ext cx="11210982" cy="9750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uFillTx/>
              </a:defRPr>
            </a:pPr>
            <a:r>
              <a:rPr lang="nb-NO" sz="3200" dirty="0" smtClean="0">
                <a:uFill>
                  <a:solidFill/>
                </a:uFill>
              </a:rPr>
              <a:t>LÆRING, TRIVSEL OG HELSE SKAPES DER BARNET ER</a:t>
            </a:r>
            <a:endParaRPr lang="nb-NO" sz="3200" dirty="0">
              <a:uFill>
                <a:solidFill/>
              </a:uFill>
            </a:endParaRP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993036" y="2431254"/>
            <a:ext cx="5529226" cy="669825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buNone/>
              <a:defRPr sz="1800">
                <a:uFillTx/>
              </a:defRPr>
            </a:pPr>
            <a:r>
              <a:rPr dirty="0">
                <a:uFill>
                  <a:solidFill/>
                </a:uFill>
              </a:rPr>
              <a:t> </a:t>
            </a:r>
          </a:p>
          <a:p>
            <a:pPr lvl="0">
              <a:defRPr sz="1800">
                <a:uFillTx/>
              </a:defRPr>
            </a:pPr>
            <a:r>
              <a:rPr sz="3200" dirty="0">
                <a:uFill>
                  <a:solidFill/>
                </a:uFill>
              </a:rPr>
              <a:t>I familien</a:t>
            </a:r>
          </a:p>
          <a:p>
            <a:pPr lvl="0">
              <a:defRPr sz="1800">
                <a:uFillTx/>
              </a:defRPr>
            </a:pPr>
            <a:r>
              <a:rPr sz="3200" dirty="0">
                <a:uFill>
                  <a:solidFill/>
                </a:uFill>
              </a:rPr>
              <a:t>I barnehagen </a:t>
            </a:r>
          </a:p>
          <a:p>
            <a:pPr lvl="0">
              <a:defRPr sz="1800">
                <a:uFillTx/>
              </a:defRPr>
            </a:pPr>
            <a:r>
              <a:rPr sz="3200" dirty="0">
                <a:uFill>
                  <a:solidFill/>
                </a:uFill>
              </a:rPr>
              <a:t>på skolene</a:t>
            </a:r>
          </a:p>
          <a:p>
            <a:pPr lvl="0">
              <a:defRPr sz="1800">
                <a:uFillTx/>
              </a:defRPr>
            </a:pPr>
            <a:r>
              <a:rPr sz="3200" dirty="0">
                <a:uFill>
                  <a:solidFill/>
                </a:uFill>
              </a:rPr>
              <a:t>I fritiden, på trening, på nettet…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xfrm>
            <a:off x="476658" y="9111745"/>
            <a:ext cx="850039" cy="2229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 fontScale="92500" lnSpcReduction="20000"/>
          </a:bodyPr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>
                <a:solidFill>
                  <a:srgbClr val="B9B9B9"/>
                </a:solidFill>
                <a:uFill>
                  <a:solidFill>
                    <a:srgbClr val="B9B9B9"/>
                  </a:solidFill>
                </a:uFill>
              </a:rPr>
              <a:t>3</a:t>
            </a:fld>
            <a:endParaRPr>
              <a:solidFill>
                <a:srgbClr val="B9B9B9"/>
              </a:solidFill>
              <a:uFill>
                <a:solidFill>
                  <a:srgbClr val="B9B9B9"/>
                </a:solidFill>
              </a:uFill>
            </a:endParaRPr>
          </a:p>
        </p:txBody>
      </p:sp>
      <p:pic>
        <p:nvPicPr>
          <p:cNvPr id="65" name="image6.png" descr="Fårjegværemed_11.t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793" y="3248386"/>
            <a:ext cx="5093456" cy="45360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4804487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 smtClean="0"/>
              <a:t>FOLKEHELSE</a:t>
            </a:r>
            <a:endParaRPr lang="nb-NO" sz="32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6950" y="1998067"/>
            <a:ext cx="5919738" cy="7128471"/>
          </a:xfrm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nb-NO" dirty="0">
                <a:solidFill>
                  <a:schemeClr val="tx1"/>
                </a:solidFill>
              </a:rPr>
              <a:t>Angst </a:t>
            </a:r>
            <a:r>
              <a:rPr lang="nb-NO" dirty="0" smtClean="0">
                <a:solidFill>
                  <a:schemeClr val="tx1"/>
                </a:solidFill>
              </a:rPr>
              <a:t>og depresjon </a:t>
            </a:r>
            <a:r>
              <a:rPr lang="nb-NO" dirty="0">
                <a:solidFill>
                  <a:schemeClr val="tx1"/>
                </a:solidFill>
              </a:rPr>
              <a:t>er store folkehelseproblemer både i antall rammede, kroniske forløp og alvorlighet av lidelsene</a:t>
            </a:r>
          </a:p>
          <a:p>
            <a:pPr>
              <a:buFont typeface="Arial"/>
              <a:buChar char="•"/>
              <a:defRPr/>
            </a:pPr>
            <a:r>
              <a:rPr lang="nb-NO" altLang="ja-JP" dirty="0">
                <a:solidFill>
                  <a:schemeClr val="tx1"/>
                </a:solidFill>
                <a:latin typeface="Arial" charset="0"/>
                <a:ea typeface="MS PGothic" charset="0"/>
              </a:rPr>
              <a:t>Kun 20% av barn og unge med en psykisk </a:t>
            </a:r>
            <a:r>
              <a:rPr lang="nb-NO" altLang="ja-JP" i="1" dirty="0">
                <a:solidFill>
                  <a:schemeClr val="tx1"/>
                </a:solidFill>
                <a:latin typeface="Arial" charset="0"/>
                <a:ea typeface="MS PGothic" charset="0"/>
              </a:rPr>
              <a:t>lidelse</a:t>
            </a:r>
            <a:r>
              <a:rPr lang="nb-NO" altLang="ja-JP" dirty="0">
                <a:solidFill>
                  <a:schemeClr val="tx1"/>
                </a:solidFill>
                <a:latin typeface="Arial" charset="0"/>
                <a:ea typeface="MS PGothic" charset="0"/>
              </a:rPr>
              <a:t> har snakket med helsepersonell om dette (Major, 2011)</a:t>
            </a:r>
          </a:p>
          <a:p>
            <a:pPr defTabSz="924857"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r>
              <a:rPr lang="nb-NO" dirty="0">
                <a:solidFill>
                  <a:schemeClr val="tx1"/>
                </a:solidFill>
              </a:rPr>
              <a:t>Barn og unge opplever helsetjenestene utilgjengelige (Barneombudet, </a:t>
            </a:r>
            <a:r>
              <a:rPr lang="nb-NO" dirty="0" smtClean="0">
                <a:solidFill>
                  <a:schemeClr val="tx1"/>
                </a:solidFill>
              </a:rPr>
              <a:t>2015)</a:t>
            </a:r>
            <a:endParaRPr lang="nb-NO" dirty="0">
              <a:solidFill>
                <a:schemeClr val="tx1"/>
              </a:solidFill>
            </a:endParaRPr>
          </a:p>
          <a:p>
            <a:pPr defTabSz="924857"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r>
              <a:rPr lang="nb-NO" dirty="0" smtClean="0">
                <a:solidFill>
                  <a:schemeClr val="tx1"/>
                </a:solidFill>
              </a:rPr>
              <a:t>Barnehage og skole er folkehelse-arenaer </a:t>
            </a:r>
          </a:p>
          <a:p>
            <a:pPr defTabSz="924857"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r>
              <a:rPr lang="nb-NO" dirty="0" smtClean="0">
                <a:solidFill>
                  <a:schemeClr val="tx1"/>
                </a:solidFill>
              </a:rPr>
              <a:t>Informasjon og selvhjelp kan påvirke folkehelsa</a:t>
            </a:r>
            <a:endParaRPr lang="nb-NO" dirty="0">
              <a:solidFill>
                <a:schemeClr val="tx1"/>
              </a:solidFill>
            </a:endParaRPr>
          </a:p>
          <a:p>
            <a:endParaRPr lang="nb-NO" dirty="0"/>
          </a:p>
        </p:txBody>
      </p:sp>
      <p:pic>
        <p:nvPicPr>
          <p:cNvPr id="7" name="Plassholder for innhold 5" descr="støttelag.pn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936" b="-299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2715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ssholder for bunntekst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875" indent="-285721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2885" indent="-228577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039" indent="-228577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194" indent="-228577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348" indent="-2285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502" indent="-2285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8656" indent="-2285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5810" indent="-2285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nb-NO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4725" y="866775"/>
            <a:ext cx="11053763" cy="1627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nb-NO" dirty="0">
                <a:latin typeface="Arial" charset="0"/>
                <a:ea typeface="MS PGothic" charset="0"/>
              </a:rPr>
              <a:t>Tekst: Solfrid Raknes</a:t>
            </a:r>
            <a:br>
              <a:rPr lang="nb-NO" dirty="0">
                <a:latin typeface="Arial" charset="0"/>
                <a:ea typeface="MS PGothic" charset="0"/>
              </a:rPr>
            </a:br>
            <a:r>
              <a:rPr lang="nb-NO" dirty="0">
                <a:latin typeface="Arial" charset="0"/>
                <a:ea typeface="MS PGothic" charset="0"/>
              </a:rPr>
              <a:t>Illustrasjon og design: Industridesigner Per Finne</a:t>
            </a:r>
            <a:r>
              <a:rPr lang="nb-NO" i="1" dirty="0">
                <a:latin typeface="Arial" charset="0"/>
                <a:ea typeface="MS PGothic" charset="0"/>
              </a:rPr>
              <a:t/>
            </a:r>
            <a:br>
              <a:rPr lang="nb-NO" i="1" dirty="0">
                <a:latin typeface="Arial" charset="0"/>
                <a:ea typeface="MS PGothic" charset="0"/>
              </a:rPr>
            </a:br>
            <a:r>
              <a:rPr lang="nb-NO" i="1" dirty="0">
                <a:latin typeface="Arial" charset="0"/>
                <a:ea typeface="MS PGothic" charset="0"/>
              </a:rPr>
              <a:t>Forretningsutvikler-partner: Bergen Teknologiutvikling</a:t>
            </a:r>
            <a:br>
              <a:rPr lang="nb-NO" i="1" dirty="0">
                <a:latin typeface="Arial" charset="0"/>
                <a:ea typeface="MS PGothic" charset="0"/>
              </a:rPr>
            </a:br>
            <a:r>
              <a:rPr lang="nb-NO" i="1" dirty="0">
                <a:latin typeface="Arial" charset="0"/>
                <a:ea typeface="MS PGothic" charset="0"/>
              </a:rPr>
              <a:t>Gyldendal Akademisk 2010</a:t>
            </a:r>
            <a:br>
              <a:rPr lang="nb-NO" i="1" dirty="0">
                <a:latin typeface="Arial" charset="0"/>
                <a:ea typeface="MS PGothic" charset="0"/>
              </a:rPr>
            </a:br>
            <a:endParaRPr lang="nb-NO" dirty="0">
              <a:latin typeface="Arial" charset="0"/>
              <a:ea typeface="MS PGothic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610351" y="2819400"/>
            <a:ext cx="5418138" cy="5853113"/>
          </a:xfrm>
        </p:spPr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nb-NO" sz="1800" b="1" dirty="0">
                <a:latin typeface="Arial" charset="0"/>
                <a:ea typeface="MS PGothic" charset="0"/>
              </a:rPr>
              <a:t>Barn 8 – 12 år (bokhandel)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nb-NO" sz="1800" b="1" dirty="0">
                <a:latin typeface="Arial" charset="0"/>
                <a:ea typeface="MS PGothic" charset="0"/>
              </a:rPr>
              <a:t>Ungdom 12 – 18 år (bokhandel)</a:t>
            </a:r>
          </a:p>
          <a:p>
            <a:pPr marL="0" indent="0">
              <a:buNone/>
            </a:pPr>
            <a:r>
              <a:rPr lang="nb-NO" sz="1800" dirty="0"/>
              <a:t>Selvhjelpskonsept for barn og ungdom</a:t>
            </a:r>
            <a:endParaRPr lang="nb-NO" sz="1800" dirty="0">
              <a:latin typeface="Arial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nb-NO" sz="1800" dirty="0">
              <a:latin typeface="Arial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nb-NO" sz="1800" b="1" i="1" dirty="0">
                <a:latin typeface="Arial" charset="0"/>
                <a:ea typeface="MS PGothic" charset="0"/>
              </a:rPr>
              <a:t>Referansegruppe av sentrale klinikere/forskere: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1800" dirty="0">
                <a:latin typeface="Arial" charset="0"/>
                <a:ea typeface="MS PGothic" charset="0"/>
              </a:rPr>
              <a:t>Torkil Berge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1800" dirty="0">
                <a:latin typeface="Arial" charset="0"/>
                <a:ea typeface="MS PGothic" charset="0"/>
              </a:rPr>
              <a:t>Atle Dyregrov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1800" dirty="0">
                <a:latin typeface="Arial" charset="0"/>
                <a:ea typeface="MS PGothic" charset="0"/>
              </a:rPr>
              <a:t>Ida </a:t>
            </a:r>
            <a:r>
              <a:rPr lang="nb-NO" sz="1800" dirty="0" err="1">
                <a:latin typeface="Arial" charset="0"/>
                <a:ea typeface="MS PGothic" charset="0"/>
              </a:rPr>
              <a:t>Garløv</a:t>
            </a:r>
            <a:endParaRPr lang="nb-NO" sz="1800" dirty="0">
              <a:latin typeface="Arial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nb-NO" sz="1800" dirty="0">
                <a:latin typeface="Arial" charset="0"/>
                <a:ea typeface="MS PGothic" charset="0"/>
              </a:rPr>
              <a:t>Marit </a:t>
            </a:r>
            <a:r>
              <a:rPr lang="nb-NO" sz="1800" dirty="0" err="1">
                <a:latin typeface="Arial" charset="0"/>
                <a:ea typeface="MS PGothic" charset="0"/>
              </a:rPr>
              <a:t>Hafting</a:t>
            </a:r>
            <a:endParaRPr lang="nb-NO" sz="1800" dirty="0">
              <a:latin typeface="Arial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nb-NO" sz="1800" dirty="0">
                <a:latin typeface="Arial" charset="0"/>
                <a:ea typeface="MS PGothic" charset="0"/>
              </a:rPr>
              <a:t>Bente Storm </a:t>
            </a:r>
            <a:r>
              <a:rPr lang="nb-NO" sz="1800" dirty="0" err="1">
                <a:latin typeface="Arial" charset="0"/>
                <a:ea typeface="MS PGothic" charset="0"/>
              </a:rPr>
              <a:t>Mowatt</a:t>
            </a:r>
            <a:r>
              <a:rPr lang="nb-NO" sz="1800" dirty="0">
                <a:latin typeface="Arial" charset="0"/>
                <a:ea typeface="MS PGothic" charset="0"/>
              </a:rPr>
              <a:t> Haugland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1800" dirty="0">
                <a:latin typeface="Arial" charset="0"/>
                <a:ea typeface="MS PGothic" charset="0"/>
              </a:rPr>
              <a:t>Leif Edward Ottesen </a:t>
            </a:r>
            <a:r>
              <a:rPr lang="nb-NO" sz="1800" dirty="0" err="1">
                <a:latin typeface="Arial" charset="0"/>
                <a:ea typeface="MS PGothic" charset="0"/>
              </a:rPr>
              <a:t>Kennair</a:t>
            </a:r>
            <a:r>
              <a:rPr lang="nb-NO" sz="1800" dirty="0">
                <a:latin typeface="Arial" charset="0"/>
                <a:ea typeface="MS PGothic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z="1800" dirty="0">
                <a:latin typeface="Arial" charset="0"/>
                <a:ea typeface="MS PGothic" charset="0"/>
              </a:rPr>
              <a:t>Arne </a:t>
            </a:r>
            <a:r>
              <a:rPr lang="nb-NO" sz="1800" dirty="0" err="1">
                <a:latin typeface="Arial" charset="0"/>
                <a:ea typeface="MS PGothic" charset="0"/>
              </a:rPr>
              <a:t>Repål</a:t>
            </a:r>
            <a:endParaRPr lang="nb-NO" sz="1800" dirty="0">
              <a:latin typeface="Arial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nb-NO" sz="1800" dirty="0">
                <a:latin typeface="Arial" charset="0"/>
                <a:ea typeface="MS PGothic" charset="0"/>
              </a:rPr>
              <a:t>Steinar Sunde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nb-NO" sz="3400" dirty="0">
              <a:latin typeface="Arial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nb-NO" sz="3400" dirty="0">
              <a:latin typeface="Arial" charset="0"/>
              <a:ea typeface="MS PGothic" charset="0"/>
            </a:endParaRP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>
          <a:xfrm>
            <a:off x="476658" y="9256183"/>
            <a:ext cx="230984" cy="242112"/>
          </a:xfrm>
        </p:spPr>
        <p:txBody>
          <a:bodyPr/>
          <a:lstStyle>
            <a:lvl1pPr defTabSz="873038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875" indent="-285721" defTabSz="873038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2885" indent="-228577" defTabSz="873038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039" indent="-228577" defTabSz="873038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194" indent="-228577" defTabSz="873038" eaLnBrk="0" hangingPunct="0"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348" indent="-228577" defTabSz="8730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502" indent="-228577" defTabSz="8730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8656" indent="-228577" defTabSz="8730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5810" indent="-228577" defTabSz="8730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AF726CDA-1A19-FD4E-B92D-F85AD3E75CFD}" type="slidenum">
              <a:rPr lang="nb-NO" sz="1000">
                <a:solidFill>
                  <a:srgbClr val="17AAD7"/>
                </a:solidFill>
              </a:rPr>
              <a:pPr>
                <a:defRPr/>
              </a:pPr>
              <a:t>5</a:t>
            </a:fld>
            <a:endParaRPr lang="nb-NO" sz="1000">
              <a:solidFill>
                <a:srgbClr val="17AAD7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74725" y="2819400"/>
            <a:ext cx="5418138" cy="5853113"/>
          </a:xfrm>
        </p:spPr>
        <p:txBody>
          <a:bodyPr/>
          <a:lstStyle/>
          <a:p>
            <a:pPr>
              <a:defRPr/>
            </a:pPr>
            <a:endParaRPr lang="nb-NO"/>
          </a:p>
        </p:txBody>
      </p:sp>
      <p:pic>
        <p:nvPicPr>
          <p:cNvPr id="8" name="Plassholder for innhold 2" descr="psyk_førstehjel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725" y="2819400"/>
            <a:ext cx="5418138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42431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FØLELSESBEVISSTHET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88160" indent="-388160">
              <a:spcBef>
                <a:spcPts val="1401"/>
              </a:spcBef>
              <a:defRPr sz="1800">
                <a:uFillTx/>
              </a:defRPr>
            </a:pPr>
            <a:r>
              <a:rPr lang="nb-NO" sz="3200" dirty="0"/>
              <a:t>Å gjenkjenne</a:t>
            </a:r>
          </a:p>
          <a:p>
            <a:pPr marL="388160" indent="-388160">
              <a:spcBef>
                <a:spcPts val="1401"/>
              </a:spcBef>
              <a:defRPr sz="1800">
                <a:uFillTx/>
              </a:defRPr>
            </a:pPr>
            <a:r>
              <a:rPr lang="nb-NO" sz="3200" dirty="0"/>
              <a:t>Å tolerere og akseptere</a:t>
            </a:r>
          </a:p>
          <a:p>
            <a:pPr marL="388160" indent="-388160">
              <a:spcBef>
                <a:spcPts val="1401"/>
              </a:spcBef>
              <a:defRPr sz="1800">
                <a:uFillTx/>
              </a:defRPr>
            </a:pPr>
            <a:r>
              <a:rPr lang="nb-NO" sz="3200" dirty="0"/>
              <a:t>Å uttrykke med kroppen</a:t>
            </a:r>
          </a:p>
          <a:p>
            <a:pPr marL="388160" indent="-388160">
              <a:spcBef>
                <a:spcPts val="1401"/>
              </a:spcBef>
              <a:defRPr sz="1800">
                <a:uFillTx/>
              </a:defRPr>
            </a:pPr>
            <a:r>
              <a:rPr lang="nb-NO" sz="3200" dirty="0"/>
              <a:t>Å uttrykke med ord</a:t>
            </a:r>
          </a:p>
          <a:p>
            <a:pPr lvl="0">
              <a:defRPr sz="1800">
                <a:uFillTx/>
              </a:defRPr>
            </a:pPr>
            <a:endParaRPr lang="nb-NO" sz="3200" dirty="0"/>
          </a:p>
          <a:p>
            <a:pPr marL="388160" indent="-388160">
              <a:spcBef>
                <a:spcPts val="1401"/>
              </a:spcBef>
              <a:defRPr sz="1800">
                <a:uFillTx/>
              </a:defRPr>
            </a:pPr>
            <a:r>
              <a:rPr lang="nb-NO" sz="3200" dirty="0"/>
              <a:t>Mine og andres følelser</a:t>
            </a:r>
          </a:p>
          <a:p>
            <a:pPr lvl="0">
              <a:defRPr sz="1800">
                <a:uFillTx/>
              </a:defRPr>
            </a:pPr>
            <a:endParaRPr lang="nb-NO" sz="3200" dirty="0"/>
          </a:p>
          <a:p>
            <a:pPr marL="388160" indent="-388160">
              <a:spcBef>
                <a:spcPts val="1401"/>
              </a:spcBef>
              <a:defRPr sz="1800">
                <a:uFillTx/>
              </a:defRPr>
            </a:pPr>
            <a:r>
              <a:rPr lang="nb-NO" sz="3200" dirty="0"/>
              <a:t>Ulike type følelser</a:t>
            </a:r>
          </a:p>
          <a:p>
            <a:pPr marL="388160" indent="-388160">
              <a:spcBef>
                <a:spcPts val="1401"/>
              </a:spcBef>
              <a:defRPr sz="1800">
                <a:uFillTx/>
              </a:defRPr>
            </a:pPr>
            <a:r>
              <a:rPr lang="nb-NO" sz="3200" dirty="0"/>
              <a:t>Ulik </a:t>
            </a:r>
            <a:r>
              <a:rPr lang="nb-NO" sz="3200" dirty="0" err="1"/>
              <a:t>følelsesstyrke</a:t>
            </a:r>
            <a:r>
              <a:rPr lang="nb-NO" sz="3200" dirty="0"/>
              <a:t> (0-10)</a:t>
            </a:r>
          </a:p>
          <a:p>
            <a:endParaRPr lang="nb-NO" sz="3200" dirty="0"/>
          </a:p>
        </p:txBody>
      </p:sp>
      <p:pic>
        <p:nvPicPr>
          <p:cNvPr id="5" name="image22.png" descr="Snillifullfart_03.tif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2188" y="2430464"/>
            <a:ext cx="5581426" cy="532824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kstSylinder 2"/>
          <p:cNvSpPr txBox="1"/>
          <p:nvPr/>
        </p:nvSpPr>
        <p:spPr>
          <a:xfrm>
            <a:off x="524942" y="7542683"/>
            <a:ext cx="53285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Følelsesbevissthet er grunnlag for</a:t>
            </a:r>
          </a:p>
          <a:p>
            <a:r>
              <a:rPr lang="nb-NO" dirty="0" smtClean="0"/>
              <a:t>egenomsorg, empati </a:t>
            </a:r>
          </a:p>
          <a:p>
            <a:r>
              <a:rPr lang="nb-NO" dirty="0" smtClean="0"/>
              <a:t>og sosial kompetanse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708949"/>
      </p:ext>
    </p:extLst>
  </p:cSld>
  <p:clrMapOvr>
    <a:masterClrMapping/>
  </p:clrMapOvr>
  <p:transition xmlns:p14="http://schemas.microsoft.com/office/powerpoint/2010/main"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sz="3200" dirty="0">
                <a:cs typeface="+mj-cs"/>
              </a:rPr>
              <a:t>TANKEBEVISSTHET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742875" indent="-742875">
              <a:buFont typeface="+mj-lt"/>
              <a:buAutoNum type="arabicPeriod"/>
              <a:defRPr/>
            </a:pPr>
            <a:r>
              <a:rPr lang="nb-NO" sz="4000" dirty="0">
                <a:cs typeface="+mn-cs"/>
              </a:rPr>
              <a:t>Hva ser guttene?</a:t>
            </a:r>
          </a:p>
          <a:p>
            <a:pPr marL="742875" indent="-742875">
              <a:buFont typeface="+mj-lt"/>
              <a:buAutoNum type="arabicPeriod"/>
              <a:defRPr/>
            </a:pPr>
            <a:r>
              <a:rPr lang="nb-NO" sz="4000" dirty="0">
                <a:cs typeface="+mn-cs"/>
              </a:rPr>
              <a:t>Hva tenker de?</a:t>
            </a:r>
          </a:p>
          <a:p>
            <a:pPr marL="742875" indent="-742875">
              <a:buFont typeface="+mj-lt"/>
              <a:buAutoNum type="arabicPeriod"/>
              <a:defRPr/>
            </a:pPr>
            <a:r>
              <a:rPr lang="nb-NO" sz="4000" dirty="0">
                <a:cs typeface="+mn-cs"/>
              </a:rPr>
              <a:t>Hvordan reagerer kroppene deres ulikt?</a:t>
            </a:r>
          </a:p>
          <a:p>
            <a:pPr marL="742875" indent="-742875">
              <a:buFont typeface="+mj-lt"/>
              <a:buAutoNum type="arabicPeriod"/>
              <a:defRPr/>
            </a:pPr>
            <a:r>
              <a:rPr lang="nb-NO" sz="4000" dirty="0">
                <a:cs typeface="+mn-cs"/>
              </a:rPr>
              <a:t>Kan </a:t>
            </a:r>
            <a:r>
              <a:rPr lang="nb-NO" sz="4000" i="1" dirty="0">
                <a:cs typeface="+mn-cs"/>
              </a:rPr>
              <a:t>tanker </a:t>
            </a:r>
            <a:r>
              <a:rPr lang="nb-NO" sz="4000" dirty="0">
                <a:cs typeface="+mn-cs"/>
              </a:rPr>
              <a:t>skape trøbbel?</a:t>
            </a:r>
          </a:p>
        </p:txBody>
      </p:sp>
      <p:pic>
        <p:nvPicPr>
          <p:cNvPr id="20485" name="Picture 5" descr="Hundetankar.jpg                                                00130A68Macintosh HD                   C06AB517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2651" y="2818624"/>
            <a:ext cx="5323190" cy="5854065"/>
          </a:xfrm>
        </p:spPr>
      </p:pic>
    </p:spTree>
    <p:extLst>
      <p:ext uri="{BB962C8B-B14F-4D97-AF65-F5344CB8AC3E}">
        <p14:creationId xmlns:p14="http://schemas.microsoft.com/office/powerpoint/2010/main" val="279461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RØDTANKER</a:t>
            </a:r>
          </a:p>
        </p:txBody>
      </p:sp>
      <p:pic>
        <p:nvPicPr>
          <p:cNvPr id="5" name="Plassholder for innhold 4" descr="230908 Raud 1.0.pdf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61" r="20861"/>
          <a:stretch>
            <a:fillRect/>
          </a:stretch>
        </p:blipFill>
        <p:spPr/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82239" indent="-582239">
              <a:spcBef>
                <a:spcPts val="2101"/>
              </a:spcBef>
              <a:defRPr sz="1800">
                <a:uFillTx/>
              </a:defRPr>
            </a:pPr>
            <a:r>
              <a:rPr lang="nb-NO" sz="3200" dirty="0"/>
              <a:t>gjør vondt verre i situasjonen</a:t>
            </a:r>
          </a:p>
          <a:p>
            <a:pPr marL="582239" indent="-582239">
              <a:spcBef>
                <a:spcPts val="2101"/>
              </a:spcBef>
              <a:defRPr sz="1800">
                <a:uFillTx/>
              </a:defRPr>
            </a:pPr>
            <a:r>
              <a:rPr lang="nb-NO" sz="3200" dirty="0"/>
              <a:t>hindrer deg fra å gjøre det du egentlig vil</a:t>
            </a:r>
          </a:p>
          <a:p>
            <a:pPr marL="582239" indent="-582239">
              <a:spcBef>
                <a:spcPts val="2101"/>
              </a:spcBef>
              <a:defRPr sz="1800">
                <a:uFillTx/>
              </a:defRPr>
            </a:pPr>
            <a:r>
              <a:rPr lang="nb-NO" sz="3200" dirty="0"/>
              <a:t>tar motet fra deg</a:t>
            </a:r>
          </a:p>
          <a:p>
            <a:pPr marL="582239" indent="-582239">
              <a:spcBef>
                <a:spcPts val="2101"/>
              </a:spcBef>
              <a:defRPr sz="1800">
                <a:uFillTx/>
              </a:defRPr>
            </a:pPr>
            <a:r>
              <a:rPr lang="nb-NO" sz="3200" dirty="0"/>
              <a:t>gjør deg mer sint, redd eller lei deg enn du har bruk for</a:t>
            </a:r>
          </a:p>
          <a:p>
            <a:pPr marL="582239" indent="-582239">
              <a:spcBef>
                <a:spcPts val="2101"/>
              </a:spcBef>
              <a:defRPr sz="1800">
                <a:uFillTx/>
              </a:defRPr>
            </a:pPr>
            <a:r>
              <a:rPr lang="nb-NO" sz="3200" dirty="0"/>
              <a:t>du kan tro mer eller mindre  på dem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2544573"/>
      </p:ext>
    </p:extLst>
  </p:cSld>
  <p:clrMapOvr>
    <a:masterClrMapping/>
  </p:clrMapOvr>
  <p:transition xmlns:p14="http://schemas.microsoft.com/office/powerpoint/2010/main" spd="slow"/>
</p:sld>
</file>

<file path=ppt/theme/theme1.xml><?xml version="1.0" encoding="utf-8"?>
<a:theme xmlns:a="http://schemas.openxmlformats.org/drawingml/2006/main" name="mal_psyk1hjelp_forslag2-2">
  <a:themeElements>
    <a:clrScheme name="">
      <a:dk1>
        <a:srgbClr val="000000"/>
      </a:dk1>
      <a:lt1>
        <a:srgbClr val="FFFFFF"/>
      </a:lt1>
      <a:dk2>
        <a:srgbClr val="E89269"/>
      </a:dk2>
      <a:lt2>
        <a:srgbClr val="4F5150"/>
      </a:lt2>
      <a:accent1>
        <a:srgbClr val="FF5009"/>
      </a:accent1>
      <a:accent2>
        <a:srgbClr val="989A99"/>
      </a:accent2>
      <a:accent3>
        <a:srgbClr val="FFFFFF"/>
      </a:accent3>
      <a:accent4>
        <a:srgbClr val="000000"/>
      </a:accent4>
      <a:accent5>
        <a:srgbClr val="FFB3AA"/>
      </a:accent5>
      <a:accent6>
        <a:srgbClr val="898B8A"/>
      </a:accent6>
      <a:hlink>
        <a:srgbClr val="63BDCA"/>
      </a:hlink>
      <a:folHlink>
        <a:srgbClr val="B3D583"/>
      </a:folHlink>
    </a:clrScheme>
    <a:fontScheme name="Psykologisk Forstehjel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n-NO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n-NO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sykologisk Forstehjelp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kologisk Forstehjel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kologisk Forstehjelp 3">
        <a:dk1>
          <a:srgbClr val="000000"/>
        </a:dk1>
        <a:lt1>
          <a:srgbClr val="FFFFFF"/>
        </a:lt1>
        <a:dk2>
          <a:srgbClr val="000000"/>
        </a:dk2>
        <a:lt2>
          <a:srgbClr val="767878"/>
        </a:lt2>
        <a:accent1>
          <a:srgbClr val="D53D21"/>
        </a:accent1>
        <a:accent2>
          <a:srgbClr val="B3D583"/>
        </a:accent2>
        <a:accent3>
          <a:srgbClr val="FFFFFF"/>
        </a:accent3>
        <a:accent4>
          <a:srgbClr val="000000"/>
        </a:accent4>
        <a:accent5>
          <a:srgbClr val="E7AFAB"/>
        </a:accent5>
        <a:accent6>
          <a:srgbClr val="A2C176"/>
        </a:accent6>
        <a:hlink>
          <a:srgbClr val="64BCBF"/>
        </a:hlink>
        <a:folHlink>
          <a:srgbClr val="6264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kologisk Forstehjelp 4">
        <a:dk1>
          <a:srgbClr val="000000"/>
        </a:dk1>
        <a:lt1>
          <a:srgbClr val="FFFFFF"/>
        </a:lt1>
        <a:dk2>
          <a:srgbClr val="E89269"/>
        </a:dk2>
        <a:lt2>
          <a:srgbClr val="8C8E8E"/>
        </a:lt2>
        <a:accent1>
          <a:srgbClr val="D53D21"/>
        </a:accent1>
        <a:accent2>
          <a:srgbClr val="B3D583"/>
        </a:accent2>
        <a:accent3>
          <a:srgbClr val="FFFFFF"/>
        </a:accent3>
        <a:accent4>
          <a:srgbClr val="000000"/>
        </a:accent4>
        <a:accent5>
          <a:srgbClr val="E7AFAB"/>
        </a:accent5>
        <a:accent6>
          <a:srgbClr val="A2C176"/>
        </a:accent6>
        <a:hlink>
          <a:srgbClr val="64BCBF"/>
        </a:hlink>
        <a:folHlink>
          <a:srgbClr val="6264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mal_psyk1hjelp_forslag2-2.pot</Template>
  <TotalTime>8835</TotalTime>
  <Words>1130</Words>
  <Application>Microsoft Macintosh PowerPoint</Application>
  <PresentationFormat>Tilpasset</PresentationFormat>
  <Paragraphs>182</Paragraphs>
  <Slides>25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26" baseType="lpstr">
      <vt:lpstr>mal_psyk1hjelp_forslag2-2</vt:lpstr>
      <vt:lpstr>Vennlig selvsnakk  Foreldremøte for elever på 5. og 6. trinn </vt:lpstr>
      <vt:lpstr>HVORDAN MAN HAR DET OG TAR DET</vt:lpstr>
      <vt:lpstr>SELVSNAKK KAN PÅVIRKES</vt:lpstr>
      <vt:lpstr>LÆRING, TRIVSEL OG HELSE SKAPES DER BARNET ER</vt:lpstr>
      <vt:lpstr>FOLKEHELSE</vt:lpstr>
      <vt:lpstr>Tekst: Solfrid Raknes Illustrasjon og design: Industridesigner Per Finne Forretningsutvikler-partner: Bergen Teknologiutvikling Gyldendal Akademisk 2010 </vt:lpstr>
      <vt:lpstr>FØLELSESBEVISSTHET</vt:lpstr>
      <vt:lpstr>TANKEBEVISSTHET</vt:lpstr>
      <vt:lpstr>RØDTANKER</vt:lpstr>
      <vt:lpstr>GRØNNTANKER</vt:lpstr>
      <vt:lpstr>https://www.youtube.com/watch?v=e3xfCgelYKE</vt:lpstr>
      <vt:lpstr>https://www.youtube.com/watch?v=eBvMmJLrFYw</vt:lpstr>
      <vt:lpstr>2 og 2</vt:lpstr>
      <vt:lpstr>Hjelpehånden – et ryddesystem</vt:lpstr>
      <vt:lpstr>PowerPoint-presentasjon</vt:lpstr>
      <vt:lpstr>PowerPoint-presentasjon</vt:lpstr>
      <vt:lpstr>PowerPoint-presentasjon</vt:lpstr>
      <vt:lpstr>PowerPoint-presentasjon</vt:lpstr>
      <vt:lpstr>HVA STØTTER OG TRØSTER?</vt:lpstr>
      <vt:lpstr>Problemets egenart: Kan det endres? Hvis nei, iallfall foreløpig: Noe å vinne på jobbe med å takle det som er?</vt:lpstr>
      <vt:lpstr>La rødtankene komme…og gå!</vt:lpstr>
      <vt:lpstr>GRØNNTANKER</vt:lpstr>
      <vt:lpstr>Elementer i undervisningsopplegget ”PF i SKOLEN” </vt:lpstr>
      <vt:lpstr>E-LÆRINGSKURSET SELVSNAKK www.abup.no</vt:lpstr>
      <vt:lpstr>TAKK!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tittelside</dc:title>
  <dc:creator>NN</dc:creator>
  <cp:lastModifiedBy>Solfrid Raknes</cp:lastModifiedBy>
  <cp:revision>216</cp:revision>
  <cp:lastPrinted>2006-01-30T09:29:37Z</cp:lastPrinted>
  <dcterms:created xsi:type="dcterms:W3CDTF">2002-01-31T12:23:29Z</dcterms:created>
  <dcterms:modified xsi:type="dcterms:W3CDTF">2017-10-02T12:01:28Z</dcterms:modified>
</cp:coreProperties>
</file>